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8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15.xml" ContentType="application/vnd.openxmlformats-officedocument.presentationml.notesSlide+xml"/>
  <Override PartName="/ppt/tags/tag8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4"/>
    <p:sldMasterId id="2147483684" r:id="rId5"/>
  </p:sldMasterIdLst>
  <p:notesMasterIdLst>
    <p:notesMasterId r:id="rId24"/>
  </p:notesMasterIdLst>
  <p:handoutMasterIdLst>
    <p:handoutMasterId r:id="rId25"/>
  </p:handoutMasterIdLst>
  <p:sldIdLst>
    <p:sldId id="394" r:id="rId6"/>
    <p:sldId id="407" r:id="rId7"/>
    <p:sldId id="408" r:id="rId8"/>
    <p:sldId id="413" r:id="rId9"/>
    <p:sldId id="399" r:id="rId10"/>
    <p:sldId id="414" r:id="rId11"/>
    <p:sldId id="415" r:id="rId12"/>
    <p:sldId id="416" r:id="rId13"/>
    <p:sldId id="409" r:id="rId14"/>
    <p:sldId id="404" r:id="rId15"/>
    <p:sldId id="417" r:id="rId16"/>
    <p:sldId id="400" r:id="rId17"/>
    <p:sldId id="395" r:id="rId18"/>
    <p:sldId id="396" r:id="rId19"/>
    <p:sldId id="418" r:id="rId20"/>
    <p:sldId id="398" r:id="rId21"/>
    <p:sldId id="412" r:id="rId22"/>
    <p:sldId id="397" r:id="rId23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pitre 1" id="{A17A8A19-8122-E449-8EA9-506F5902F63D}">
          <p14:sldIdLst>
            <p14:sldId id="394"/>
            <p14:sldId id="407"/>
          </p14:sldIdLst>
        </p14:section>
        <p14:section name="Overview" id="{138FE0F1-EE40-4D6F-842E-EE2E2C3057FF}">
          <p14:sldIdLst>
            <p14:sldId id="408"/>
            <p14:sldId id="413"/>
            <p14:sldId id="399"/>
            <p14:sldId id="414"/>
            <p14:sldId id="415"/>
            <p14:sldId id="416"/>
            <p14:sldId id="409"/>
            <p14:sldId id="404"/>
            <p14:sldId id="417"/>
            <p14:sldId id="400"/>
          </p14:sldIdLst>
        </p14:section>
        <p14:section name="DevOps" id="{A8BB89CA-AD00-483F-AC2A-473FE6422AAE}">
          <p14:sldIdLst>
            <p14:sldId id="395"/>
            <p14:sldId id="396"/>
            <p14:sldId id="418"/>
          </p14:sldIdLst>
        </p14:section>
        <p14:section name="Fin" id="{8704EB00-D4D8-4166-97DB-2E34A4E68053}">
          <p14:sldIdLst>
            <p14:sldId id="398"/>
            <p14:sldId id="412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ILLIET" initials="TI" lastIdx="1" clrIdx="0">
    <p:extLst>
      <p:ext uri="{19B8F6BF-5375-455C-9EA6-DF929625EA0E}">
        <p15:presenceInfo xmlns:p15="http://schemas.microsoft.com/office/powerpoint/2012/main" userId="S-1-12-1-2987242182-1335068521-4090355593-246636390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ADE5"/>
    <a:srgbClr val="783CBD"/>
    <a:srgbClr val="F3DCAC"/>
    <a:srgbClr val="3D3834"/>
    <a:srgbClr val="C9D1D1"/>
    <a:srgbClr val="BB9D13"/>
    <a:srgbClr val="CAC2D8"/>
    <a:srgbClr val="64377F"/>
    <a:srgbClr val="644897"/>
    <a:srgbClr val="433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6" autoAdjust="0"/>
    <p:restoredTop sz="70025" autoAdjust="0"/>
  </p:normalViewPr>
  <p:slideViewPr>
    <p:cSldViewPr snapToGrid="0">
      <p:cViewPr varScale="1">
        <p:scale>
          <a:sx n="82" d="100"/>
          <a:sy n="82" d="100"/>
        </p:scale>
        <p:origin x="142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10" d="100"/>
          <a:sy n="110" d="100"/>
        </p:scale>
        <p:origin x="792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168BC2-DB1C-4443-B0E0-3F816583B675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CD8DFE-81F7-4925-9AEA-3DAFE170E99E}">
      <dgm:prSet phldrT="[Text]"/>
      <dgm:spPr>
        <a:solidFill>
          <a:srgbClr val="C7ADE5"/>
        </a:solidFill>
      </dgm:spPr>
      <dgm:t>
        <a:bodyPr/>
        <a:lstStyle/>
        <a:p>
          <a:r>
            <a:rPr lang="en-US" dirty="0"/>
            <a:t>DSC</a:t>
          </a:r>
        </a:p>
      </dgm:t>
    </dgm:pt>
    <dgm:pt modelId="{DB99A078-A4E3-410B-95F8-9031134C802E}" type="parTrans" cxnId="{C03AE1D4-0846-4623-A009-54B1BB06CA72}">
      <dgm:prSet/>
      <dgm:spPr/>
      <dgm:t>
        <a:bodyPr/>
        <a:lstStyle/>
        <a:p>
          <a:endParaRPr lang="en-US"/>
        </a:p>
      </dgm:t>
    </dgm:pt>
    <dgm:pt modelId="{36D4E62C-FF3A-4245-9487-DF3FCED14125}" type="sibTrans" cxnId="{C03AE1D4-0846-4623-A009-54B1BB06CA72}">
      <dgm:prSet/>
      <dgm:spPr/>
      <dgm:t>
        <a:bodyPr/>
        <a:lstStyle/>
        <a:p>
          <a:endParaRPr lang="en-US"/>
        </a:p>
      </dgm:t>
    </dgm:pt>
    <dgm:pt modelId="{ED073113-888E-4887-8B85-358F5F12C587}">
      <dgm:prSet phldrT="[Text]"/>
      <dgm:spPr>
        <a:solidFill>
          <a:srgbClr val="C7ADE5"/>
        </a:solidFill>
      </dgm:spPr>
      <dgm:t>
        <a:bodyPr anchor="ctr"/>
        <a:lstStyle/>
        <a:p>
          <a:pPr algn="ctr"/>
          <a:r>
            <a:rPr lang="en-US" dirty="0"/>
            <a:t>Configuration</a:t>
          </a:r>
        </a:p>
      </dgm:t>
    </dgm:pt>
    <dgm:pt modelId="{82DB6A14-27F2-45DC-ACEB-24A032B2AA73}" type="parTrans" cxnId="{DE05F3EA-C078-488A-9351-134DA2633818}">
      <dgm:prSet/>
      <dgm:spPr/>
      <dgm:t>
        <a:bodyPr/>
        <a:lstStyle/>
        <a:p>
          <a:endParaRPr lang="en-US"/>
        </a:p>
      </dgm:t>
    </dgm:pt>
    <dgm:pt modelId="{59715023-F8A2-48F7-81B9-D13F60FBC477}" type="sibTrans" cxnId="{DE05F3EA-C078-488A-9351-134DA2633818}">
      <dgm:prSet/>
      <dgm:spPr>
        <a:solidFill>
          <a:srgbClr val="783CBD"/>
        </a:solidFill>
      </dgm:spPr>
      <dgm:t>
        <a:bodyPr/>
        <a:lstStyle/>
        <a:p>
          <a:endParaRPr lang="en-US"/>
        </a:p>
      </dgm:t>
    </dgm:pt>
    <dgm:pt modelId="{AE0D49A1-38CB-4239-AC1F-40C4E7896C66}">
      <dgm:prSet phldrT="[Text]"/>
      <dgm:spPr>
        <a:solidFill>
          <a:srgbClr val="C7ADE5"/>
        </a:solidFill>
      </dgm:spPr>
      <dgm:t>
        <a:bodyPr anchor="ctr"/>
        <a:lstStyle/>
        <a:p>
          <a:pPr algn="ctr"/>
          <a:r>
            <a:rPr lang="en-US" dirty="0" smtClean="0"/>
            <a:t>MOF</a:t>
          </a:r>
          <a:endParaRPr lang="en-US" dirty="0"/>
        </a:p>
      </dgm:t>
    </dgm:pt>
    <dgm:pt modelId="{92E2CD4B-C405-4364-B4AA-987B71527EE1}" type="parTrans" cxnId="{011282A3-39A2-46C9-9649-9E76BB0649A0}">
      <dgm:prSet/>
      <dgm:spPr/>
      <dgm:t>
        <a:bodyPr/>
        <a:lstStyle/>
        <a:p>
          <a:endParaRPr lang="en-US"/>
        </a:p>
      </dgm:t>
    </dgm:pt>
    <dgm:pt modelId="{3B554232-61A3-4320-BAA4-86DDD5CE6F6F}" type="sibTrans" cxnId="{011282A3-39A2-46C9-9649-9E76BB0649A0}">
      <dgm:prSet/>
      <dgm:spPr>
        <a:solidFill>
          <a:srgbClr val="783CBD"/>
        </a:solidFill>
      </dgm:spPr>
      <dgm:t>
        <a:bodyPr/>
        <a:lstStyle/>
        <a:p>
          <a:endParaRPr lang="en-US"/>
        </a:p>
      </dgm:t>
    </dgm:pt>
    <dgm:pt modelId="{C545EF0A-603E-48D0-82C8-0ADDF1426B6F}">
      <dgm:prSet phldrT="[Text]"/>
      <dgm:spPr>
        <a:solidFill>
          <a:srgbClr val="C7ADE5"/>
        </a:solidFill>
      </dgm:spPr>
      <dgm:t>
        <a:bodyPr anchor="ctr"/>
        <a:lstStyle/>
        <a:p>
          <a:pPr algn="ctr"/>
          <a:r>
            <a:rPr lang="en-US" dirty="0"/>
            <a:t>Local Configuration Manager</a:t>
          </a:r>
        </a:p>
      </dgm:t>
    </dgm:pt>
    <dgm:pt modelId="{2ACEEB76-4A61-485B-828E-F0676A29E6E9}" type="parTrans" cxnId="{F9CFE8E9-CF83-42E2-AF2E-1AC25EA57BBA}">
      <dgm:prSet/>
      <dgm:spPr/>
      <dgm:t>
        <a:bodyPr/>
        <a:lstStyle/>
        <a:p>
          <a:endParaRPr lang="en-US"/>
        </a:p>
      </dgm:t>
    </dgm:pt>
    <dgm:pt modelId="{01A7A81D-5662-40D0-86D6-312555E6D6B0}" type="sibTrans" cxnId="{F9CFE8E9-CF83-42E2-AF2E-1AC25EA57BBA}">
      <dgm:prSet/>
      <dgm:spPr>
        <a:solidFill>
          <a:srgbClr val="783CBD"/>
        </a:solidFill>
      </dgm:spPr>
      <dgm:t>
        <a:bodyPr/>
        <a:lstStyle/>
        <a:p>
          <a:endParaRPr lang="en-US"/>
        </a:p>
      </dgm:t>
    </dgm:pt>
    <dgm:pt modelId="{8238695A-E66D-4D9B-B459-394B40FFA3F2}">
      <dgm:prSet phldrT="[Text]"/>
      <dgm:spPr>
        <a:solidFill>
          <a:srgbClr val="C7ADE5"/>
        </a:solidFill>
      </dgm:spPr>
      <dgm:t>
        <a:bodyPr anchor="ctr"/>
        <a:lstStyle/>
        <a:p>
          <a:pPr algn="ctr"/>
          <a:r>
            <a:rPr lang="en-US" dirty="0" smtClean="0"/>
            <a:t>Pull </a:t>
          </a:r>
          <a:r>
            <a:rPr lang="en-US" dirty="0" err="1" smtClean="0"/>
            <a:t>Serveur</a:t>
          </a:r>
          <a:endParaRPr lang="en-US" dirty="0"/>
        </a:p>
      </dgm:t>
    </dgm:pt>
    <dgm:pt modelId="{D123EF33-4986-4EC8-A354-77BD405428D0}" type="parTrans" cxnId="{8D26FFDA-BE46-4484-8811-CB252C76E3C6}">
      <dgm:prSet/>
      <dgm:spPr/>
      <dgm:t>
        <a:bodyPr/>
        <a:lstStyle/>
        <a:p>
          <a:endParaRPr lang="en-US"/>
        </a:p>
      </dgm:t>
    </dgm:pt>
    <dgm:pt modelId="{C79BD0B5-4DD1-4D1E-A0EC-9BCCD32CA5A0}" type="sibTrans" cxnId="{8D26FFDA-BE46-4484-8811-CB252C76E3C6}">
      <dgm:prSet/>
      <dgm:spPr>
        <a:solidFill>
          <a:srgbClr val="783CBD"/>
        </a:solidFill>
      </dgm:spPr>
      <dgm:t>
        <a:bodyPr/>
        <a:lstStyle/>
        <a:p>
          <a:endParaRPr lang="en-US"/>
        </a:p>
      </dgm:t>
    </dgm:pt>
    <dgm:pt modelId="{86790473-B103-40CC-B77F-CE4F90BBF458}">
      <dgm:prSet phldrT="[Text]"/>
      <dgm:spPr>
        <a:solidFill>
          <a:srgbClr val="C7ADE5"/>
        </a:solidFill>
      </dgm:spPr>
      <dgm:t>
        <a:bodyPr anchor="ctr"/>
        <a:lstStyle/>
        <a:p>
          <a:pPr algn="ctr"/>
          <a:r>
            <a:rPr lang="en-US" dirty="0" err="1" smtClean="0"/>
            <a:t>Ressources</a:t>
          </a:r>
          <a:endParaRPr lang="en-US" dirty="0"/>
        </a:p>
      </dgm:t>
    </dgm:pt>
    <dgm:pt modelId="{8411570D-345F-41D7-81E5-326099A6FB7E}" type="parTrans" cxnId="{46645C8C-9C7E-4518-A4B1-56EFEB47005B}">
      <dgm:prSet/>
      <dgm:spPr/>
      <dgm:t>
        <a:bodyPr/>
        <a:lstStyle/>
        <a:p>
          <a:endParaRPr lang="en-US"/>
        </a:p>
      </dgm:t>
    </dgm:pt>
    <dgm:pt modelId="{F5DE652C-AF8B-43CE-9F8C-F46C7DB84CB4}" type="sibTrans" cxnId="{46645C8C-9C7E-4518-A4B1-56EFEB47005B}">
      <dgm:prSet/>
      <dgm:spPr>
        <a:solidFill>
          <a:srgbClr val="783CBD"/>
        </a:solidFill>
      </dgm:spPr>
      <dgm:t>
        <a:bodyPr/>
        <a:lstStyle/>
        <a:p>
          <a:endParaRPr lang="en-US"/>
        </a:p>
      </dgm:t>
    </dgm:pt>
    <dgm:pt modelId="{F67C78A1-A0E3-47A9-82AF-F17BFA2837A0}" type="pres">
      <dgm:prSet presAssocID="{CC168BC2-DB1C-4443-B0E0-3F816583B675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622FEDA-1730-45C0-929B-E08CBEBF165B}" type="pres">
      <dgm:prSet presAssocID="{C1CD8DFE-81F7-4925-9AEA-3DAFE170E99E}" presName="centerShape" presStyleLbl="node0" presStyleIdx="0" presStyleCnt="1" custScaleY="58376"/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54D7048-3FA5-427C-ABC2-CC69E0405B1B}" type="pres">
      <dgm:prSet presAssocID="{ED073113-888E-4887-8B85-358F5F12C587}" presName="node" presStyleLbl="node1" presStyleIdx="0" presStyleCnt="5" custScaleY="6191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7B15D21-3E51-42E2-8E7F-612EDD62EE68}" type="pres">
      <dgm:prSet presAssocID="{ED073113-888E-4887-8B85-358F5F12C587}" presName="dummy" presStyleCnt="0"/>
      <dgm:spPr/>
    </dgm:pt>
    <dgm:pt modelId="{C2AABB3A-0D2B-41BE-81D3-97C27F74432D}" type="pres">
      <dgm:prSet presAssocID="{59715023-F8A2-48F7-81B9-D13F60FBC477}" presName="sibTrans" presStyleLbl="sibTrans2D1" presStyleIdx="0" presStyleCnt="5"/>
      <dgm:spPr/>
      <dgm:t>
        <a:bodyPr/>
        <a:lstStyle/>
        <a:p>
          <a:endParaRPr lang="en-US"/>
        </a:p>
      </dgm:t>
    </dgm:pt>
    <dgm:pt modelId="{A898CA06-611D-4EA1-BDDD-CC556CEAEAA5}" type="pres">
      <dgm:prSet presAssocID="{86790473-B103-40CC-B77F-CE4F90BBF458}" presName="node" presStyleLbl="node1" presStyleIdx="1" presStyleCnt="5" custScaleY="6191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351A7866-4B47-4C02-B9D9-E0857B4F9CC5}" type="pres">
      <dgm:prSet presAssocID="{86790473-B103-40CC-B77F-CE4F90BBF458}" presName="dummy" presStyleCnt="0"/>
      <dgm:spPr/>
    </dgm:pt>
    <dgm:pt modelId="{7C83A325-DEEB-449A-A7F5-EE285E3FF25C}" type="pres">
      <dgm:prSet presAssocID="{F5DE652C-AF8B-43CE-9F8C-F46C7DB84CB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0620DDF2-01CF-46DC-B16E-1D62563B5E9F}" type="pres">
      <dgm:prSet presAssocID="{AE0D49A1-38CB-4239-AC1F-40C4E7896C66}" presName="node" presStyleLbl="node1" presStyleIdx="2" presStyleCnt="5" custScaleY="6191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61814623-D24C-4370-B1AA-11183398056C}" type="pres">
      <dgm:prSet presAssocID="{AE0D49A1-38CB-4239-AC1F-40C4E7896C66}" presName="dummy" presStyleCnt="0"/>
      <dgm:spPr/>
    </dgm:pt>
    <dgm:pt modelId="{C6B7AB93-B615-4178-9439-4693724FAEA9}" type="pres">
      <dgm:prSet presAssocID="{3B554232-61A3-4320-BAA4-86DDD5CE6F6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1024BD80-7864-47F3-B636-6F5951E593D9}" type="pres">
      <dgm:prSet presAssocID="{C545EF0A-603E-48D0-82C8-0ADDF1426B6F}" presName="node" presStyleLbl="node1" presStyleIdx="3" presStyleCnt="5" custScaleY="6191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7DD5D452-0E7C-4880-9A49-40EFF32D2687}" type="pres">
      <dgm:prSet presAssocID="{C545EF0A-603E-48D0-82C8-0ADDF1426B6F}" presName="dummy" presStyleCnt="0"/>
      <dgm:spPr/>
    </dgm:pt>
    <dgm:pt modelId="{8F07904D-87FB-4F99-B9AA-925B2C0D5360}" type="pres">
      <dgm:prSet presAssocID="{01A7A81D-5662-40D0-86D6-312555E6D6B0}" presName="sibTrans" presStyleLbl="sibTrans2D1" presStyleIdx="3" presStyleCnt="5"/>
      <dgm:spPr/>
      <dgm:t>
        <a:bodyPr/>
        <a:lstStyle/>
        <a:p>
          <a:endParaRPr lang="en-US"/>
        </a:p>
      </dgm:t>
    </dgm:pt>
    <dgm:pt modelId="{F1F1CE56-8CF5-41A9-BD7C-2194E8A84300}" type="pres">
      <dgm:prSet presAssocID="{8238695A-E66D-4D9B-B459-394B40FFA3F2}" presName="node" presStyleLbl="node1" presStyleIdx="4" presStyleCnt="5" custScaleY="61916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endParaRPr lang="en-US"/>
        </a:p>
      </dgm:t>
    </dgm:pt>
    <dgm:pt modelId="{ED723787-A994-441C-9F16-F0A8E3BE1C22}" type="pres">
      <dgm:prSet presAssocID="{8238695A-E66D-4D9B-B459-394B40FFA3F2}" presName="dummy" presStyleCnt="0"/>
      <dgm:spPr/>
    </dgm:pt>
    <dgm:pt modelId="{80BB1514-879D-46A2-84A5-EA8B1BF8794E}" type="pres">
      <dgm:prSet presAssocID="{C79BD0B5-4DD1-4D1E-A0EC-9BCCD32CA5A0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3A3A40BE-BCD0-4C66-A20E-8D4A03FEB3D5}" type="presOf" srcId="{C79BD0B5-4DD1-4D1E-A0EC-9BCCD32CA5A0}" destId="{80BB1514-879D-46A2-84A5-EA8B1BF8794E}" srcOrd="0" destOrd="0" presId="urn:microsoft.com/office/officeart/2005/8/layout/radial6"/>
    <dgm:cxn modelId="{C03AE1D4-0846-4623-A009-54B1BB06CA72}" srcId="{CC168BC2-DB1C-4443-B0E0-3F816583B675}" destId="{C1CD8DFE-81F7-4925-9AEA-3DAFE170E99E}" srcOrd="0" destOrd="0" parTransId="{DB99A078-A4E3-410B-95F8-9031134C802E}" sibTransId="{36D4E62C-FF3A-4245-9487-DF3FCED14125}"/>
    <dgm:cxn modelId="{17C8613C-4FF8-49D9-9C41-2562931AD1A2}" type="presOf" srcId="{AE0D49A1-38CB-4239-AC1F-40C4E7896C66}" destId="{0620DDF2-01CF-46DC-B16E-1D62563B5E9F}" srcOrd="0" destOrd="0" presId="urn:microsoft.com/office/officeart/2005/8/layout/radial6"/>
    <dgm:cxn modelId="{011282A3-39A2-46C9-9649-9E76BB0649A0}" srcId="{C1CD8DFE-81F7-4925-9AEA-3DAFE170E99E}" destId="{AE0D49A1-38CB-4239-AC1F-40C4E7896C66}" srcOrd="2" destOrd="0" parTransId="{92E2CD4B-C405-4364-B4AA-987B71527EE1}" sibTransId="{3B554232-61A3-4320-BAA4-86DDD5CE6F6F}"/>
    <dgm:cxn modelId="{46645C8C-9C7E-4518-A4B1-56EFEB47005B}" srcId="{C1CD8DFE-81F7-4925-9AEA-3DAFE170E99E}" destId="{86790473-B103-40CC-B77F-CE4F90BBF458}" srcOrd="1" destOrd="0" parTransId="{8411570D-345F-41D7-81E5-326099A6FB7E}" sibTransId="{F5DE652C-AF8B-43CE-9F8C-F46C7DB84CB4}"/>
    <dgm:cxn modelId="{DE05F3EA-C078-488A-9351-134DA2633818}" srcId="{C1CD8DFE-81F7-4925-9AEA-3DAFE170E99E}" destId="{ED073113-888E-4887-8B85-358F5F12C587}" srcOrd="0" destOrd="0" parTransId="{82DB6A14-27F2-45DC-ACEB-24A032B2AA73}" sibTransId="{59715023-F8A2-48F7-81B9-D13F60FBC477}"/>
    <dgm:cxn modelId="{9AAD8F9B-179E-4B8F-A51A-FE2CA5BA990E}" type="presOf" srcId="{01A7A81D-5662-40D0-86D6-312555E6D6B0}" destId="{8F07904D-87FB-4F99-B9AA-925B2C0D5360}" srcOrd="0" destOrd="0" presId="urn:microsoft.com/office/officeart/2005/8/layout/radial6"/>
    <dgm:cxn modelId="{2B92F9E8-A361-4E3B-80E8-03F8E6E560F0}" type="presOf" srcId="{ED073113-888E-4887-8B85-358F5F12C587}" destId="{E54D7048-3FA5-427C-ABC2-CC69E0405B1B}" srcOrd="0" destOrd="0" presId="urn:microsoft.com/office/officeart/2005/8/layout/radial6"/>
    <dgm:cxn modelId="{8D26FFDA-BE46-4484-8811-CB252C76E3C6}" srcId="{C1CD8DFE-81F7-4925-9AEA-3DAFE170E99E}" destId="{8238695A-E66D-4D9B-B459-394B40FFA3F2}" srcOrd="4" destOrd="0" parTransId="{D123EF33-4986-4EC8-A354-77BD405428D0}" sibTransId="{C79BD0B5-4DD1-4D1E-A0EC-9BCCD32CA5A0}"/>
    <dgm:cxn modelId="{F9CFE8E9-CF83-42E2-AF2E-1AC25EA57BBA}" srcId="{C1CD8DFE-81F7-4925-9AEA-3DAFE170E99E}" destId="{C545EF0A-603E-48D0-82C8-0ADDF1426B6F}" srcOrd="3" destOrd="0" parTransId="{2ACEEB76-4A61-485B-828E-F0676A29E6E9}" sibTransId="{01A7A81D-5662-40D0-86D6-312555E6D6B0}"/>
    <dgm:cxn modelId="{BAEEBEFD-5ED2-4902-9D15-DEBFA20CF7DE}" type="presOf" srcId="{C545EF0A-603E-48D0-82C8-0ADDF1426B6F}" destId="{1024BD80-7864-47F3-B636-6F5951E593D9}" srcOrd="0" destOrd="0" presId="urn:microsoft.com/office/officeart/2005/8/layout/radial6"/>
    <dgm:cxn modelId="{4209A51E-E2C5-4E04-BE56-E1985E63B0E4}" type="presOf" srcId="{8238695A-E66D-4D9B-B459-394B40FFA3F2}" destId="{F1F1CE56-8CF5-41A9-BD7C-2194E8A84300}" srcOrd="0" destOrd="0" presId="urn:microsoft.com/office/officeart/2005/8/layout/radial6"/>
    <dgm:cxn modelId="{D2103218-F12B-45F7-8972-744191FBEAD8}" type="presOf" srcId="{3B554232-61A3-4320-BAA4-86DDD5CE6F6F}" destId="{C6B7AB93-B615-4178-9439-4693724FAEA9}" srcOrd="0" destOrd="0" presId="urn:microsoft.com/office/officeart/2005/8/layout/radial6"/>
    <dgm:cxn modelId="{B9562BDB-48D9-4527-BEAA-CBBAB64E3F97}" type="presOf" srcId="{86790473-B103-40CC-B77F-CE4F90BBF458}" destId="{A898CA06-611D-4EA1-BDDD-CC556CEAEAA5}" srcOrd="0" destOrd="0" presId="urn:microsoft.com/office/officeart/2005/8/layout/radial6"/>
    <dgm:cxn modelId="{2CC96074-FE82-4C85-965D-44460A66B5E1}" type="presOf" srcId="{F5DE652C-AF8B-43CE-9F8C-F46C7DB84CB4}" destId="{7C83A325-DEEB-449A-A7F5-EE285E3FF25C}" srcOrd="0" destOrd="0" presId="urn:microsoft.com/office/officeart/2005/8/layout/radial6"/>
    <dgm:cxn modelId="{6B82BE11-2C7B-4BA8-9818-F399D04187EC}" type="presOf" srcId="{CC168BC2-DB1C-4443-B0E0-3F816583B675}" destId="{F67C78A1-A0E3-47A9-82AF-F17BFA2837A0}" srcOrd="0" destOrd="0" presId="urn:microsoft.com/office/officeart/2005/8/layout/radial6"/>
    <dgm:cxn modelId="{E56260CE-8DFE-477E-BE85-ACA1B97A73D1}" type="presOf" srcId="{59715023-F8A2-48F7-81B9-D13F60FBC477}" destId="{C2AABB3A-0D2B-41BE-81D3-97C27F74432D}" srcOrd="0" destOrd="0" presId="urn:microsoft.com/office/officeart/2005/8/layout/radial6"/>
    <dgm:cxn modelId="{F19EAE88-D026-45E6-82EE-E8E4B7BC2FB6}" type="presOf" srcId="{C1CD8DFE-81F7-4925-9AEA-3DAFE170E99E}" destId="{2622FEDA-1730-45C0-929B-E08CBEBF165B}" srcOrd="0" destOrd="0" presId="urn:microsoft.com/office/officeart/2005/8/layout/radial6"/>
    <dgm:cxn modelId="{8DC885FC-D8E2-4336-9DAC-F523A533CFB3}" type="presParOf" srcId="{F67C78A1-A0E3-47A9-82AF-F17BFA2837A0}" destId="{2622FEDA-1730-45C0-929B-E08CBEBF165B}" srcOrd="0" destOrd="0" presId="urn:microsoft.com/office/officeart/2005/8/layout/radial6"/>
    <dgm:cxn modelId="{81E7E0CE-84B8-4FB5-A322-D4DF8CC50D9C}" type="presParOf" srcId="{F67C78A1-A0E3-47A9-82AF-F17BFA2837A0}" destId="{E54D7048-3FA5-427C-ABC2-CC69E0405B1B}" srcOrd="1" destOrd="0" presId="urn:microsoft.com/office/officeart/2005/8/layout/radial6"/>
    <dgm:cxn modelId="{34F5F5FB-0EE7-4F7D-A2CA-DF18282FF097}" type="presParOf" srcId="{F67C78A1-A0E3-47A9-82AF-F17BFA2837A0}" destId="{67B15D21-3E51-42E2-8E7F-612EDD62EE68}" srcOrd="2" destOrd="0" presId="urn:microsoft.com/office/officeart/2005/8/layout/radial6"/>
    <dgm:cxn modelId="{D9D5966F-0744-49BD-B142-0B3390F99500}" type="presParOf" srcId="{F67C78A1-A0E3-47A9-82AF-F17BFA2837A0}" destId="{C2AABB3A-0D2B-41BE-81D3-97C27F74432D}" srcOrd="3" destOrd="0" presId="urn:microsoft.com/office/officeart/2005/8/layout/radial6"/>
    <dgm:cxn modelId="{BDE93878-0616-4293-AF68-463CF17872A0}" type="presParOf" srcId="{F67C78A1-A0E3-47A9-82AF-F17BFA2837A0}" destId="{A898CA06-611D-4EA1-BDDD-CC556CEAEAA5}" srcOrd="4" destOrd="0" presId="urn:microsoft.com/office/officeart/2005/8/layout/radial6"/>
    <dgm:cxn modelId="{CDF7C501-05F9-430B-B75C-BFFE72D20AFA}" type="presParOf" srcId="{F67C78A1-A0E3-47A9-82AF-F17BFA2837A0}" destId="{351A7866-4B47-4C02-B9D9-E0857B4F9CC5}" srcOrd="5" destOrd="0" presId="urn:microsoft.com/office/officeart/2005/8/layout/radial6"/>
    <dgm:cxn modelId="{62911B7C-6B14-4402-BFDC-01FBFF665F0A}" type="presParOf" srcId="{F67C78A1-A0E3-47A9-82AF-F17BFA2837A0}" destId="{7C83A325-DEEB-449A-A7F5-EE285E3FF25C}" srcOrd="6" destOrd="0" presId="urn:microsoft.com/office/officeart/2005/8/layout/radial6"/>
    <dgm:cxn modelId="{0CA339DA-6F03-417A-8461-7D699ADAC5B4}" type="presParOf" srcId="{F67C78A1-A0E3-47A9-82AF-F17BFA2837A0}" destId="{0620DDF2-01CF-46DC-B16E-1D62563B5E9F}" srcOrd="7" destOrd="0" presId="urn:microsoft.com/office/officeart/2005/8/layout/radial6"/>
    <dgm:cxn modelId="{F0243FA3-277B-4B29-82E7-3B681B7E00EB}" type="presParOf" srcId="{F67C78A1-A0E3-47A9-82AF-F17BFA2837A0}" destId="{61814623-D24C-4370-B1AA-11183398056C}" srcOrd="8" destOrd="0" presId="urn:microsoft.com/office/officeart/2005/8/layout/radial6"/>
    <dgm:cxn modelId="{AA722135-BB29-40F6-BB98-9C7A6A5AA69B}" type="presParOf" srcId="{F67C78A1-A0E3-47A9-82AF-F17BFA2837A0}" destId="{C6B7AB93-B615-4178-9439-4693724FAEA9}" srcOrd="9" destOrd="0" presId="urn:microsoft.com/office/officeart/2005/8/layout/radial6"/>
    <dgm:cxn modelId="{D0E72A43-DB21-4213-BE77-F6E170D69B8A}" type="presParOf" srcId="{F67C78A1-A0E3-47A9-82AF-F17BFA2837A0}" destId="{1024BD80-7864-47F3-B636-6F5951E593D9}" srcOrd="10" destOrd="0" presId="urn:microsoft.com/office/officeart/2005/8/layout/radial6"/>
    <dgm:cxn modelId="{1F947555-D300-433B-8BB3-226F0B0B0653}" type="presParOf" srcId="{F67C78A1-A0E3-47A9-82AF-F17BFA2837A0}" destId="{7DD5D452-0E7C-4880-9A49-40EFF32D2687}" srcOrd="11" destOrd="0" presId="urn:microsoft.com/office/officeart/2005/8/layout/radial6"/>
    <dgm:cxn modelId="{AA0D131A-8D8B-46A5-BBCF-1A29E097EF34}" type="presParOf" srcId="{F67C78A1-A0E3-47A9-82AF-F17BFA2837A0}" destId="{8F07904D-87FB-4F99-B9AA-925B2C0D5360}" srcOrd="12" destOrd="0" presId="urn:microsoft.com/office/officeart/2005/8/layout/radial6"/>
    <dgm:cxn modelId="{28EE00A4-2BCC-4342-9D9E-E4469D2B32CA}" type="presParOf" srcId="{F67C78A1-A0E3-47A9-82AF-F17BFA2837A0}" destId="{F1F1CE56-8CF5-41A9-BD7C-2194E8A84300}" srcOrd="13" destOrd="0" presId="urn:microsoft.com/office/officeart/2005/8/layout/radial6"/>
    <dgm:cxn modelId="{C1830ADB-BEBA-4724-9421-008BA3F8FA57}" type="presParOf" srcId="{F67C78A1-A0E3-47A9-82AF-F17BFA2837A0}" destId="{ED723787-A994-441C-9F16-F0A8E3BE1C22}" srcOrd="14" destOrd="0" presId="urn:microsoft.com/office/officeart/2005/8/layout/radial6"/>
    <dgm:cxn modelId="{9F9A91B6-618B-414C-B08F-69D853E842CA}" type="presParOf" srcId="{F67C78A1-A0E3-47A9-82AF-F17BFA2837A0}" destId="{80BB1514-879D-46A2-84A5-EA8B1BF8794E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BB1514-879D-46A2-84A5-EA8B1BF8794E}">
      <dsp:nvSpPr>
        <dsp:cNvPr id="0" name=""/>
        <dsp:cNvSpPr/>
      </dsp:nvSpPr>
      <dsp:spPr>
        <a:xfrm>
          <a:off x="3549224" y="484952"/>
          <a:ext cx="4077550" cy="4077550"/>
        </a:xfrm>
        <a:prstGeom prst="blockArc">
          <a:avLst>
            <a:gd name="adj1" fmla="val 11880000"/>
            <a:gd name="adj2" fmla="val 16200000"/>
            <a:gd name="adj3" fmla="val 4641"/>
          </a:avLst>
        </a:prstGeom>
        <a:solidFill>
          <a:srgbClr val="783CB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07904D-87FB-4F99-B9AA-925B2C0D5360}">
      <dsp:nvSpPr>
        <dsp:cNvPr id="0" name=""/>
        <dsp:cNvSpPr/>
      </dsp:nvSpPr>
      <dsp:spPr>
        <a:xfrm>
          <a:off x="3549224" y="484952"/>
          <a:ext cx="4077550" cy="4077550"/>
        </a:xfrm>
        <a:prstGeom prst="blockArc">
          <a:avLst>
            <a:gd name="adj1" fmla="val 7560000"/>
            <a:gd name="adj2" fmla="val 11880000"/>
            <a:gd name="adj3" fmla="val 4641"/>
          </a:avLst>
        </a:prstGeom>
        <a:solidFill>
          <a:srgbClr val="783CB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B7AB93-B615-4178-9439-4693724FAEA9}">
      <dsp:nvSpPr>
        <dsp:cNvPr id="0" name=""/>
        <dsp:cNvSpPr/>
      </dsp:nvSpPr>
      <dsp:spPr>
        <a:xfrm>
          <a:off x="3549224" y="484952"/>
          <a:ext cx="4077550" cy="4077550"/>
        </a:xfrm>
        <a:prstGeom prst="blockArc">
          <a:avLst>
            <a:gd name="adj1" fmla="val 3240000"/>
            <a:gd name="adj2" fmla="val 7560000"/>
            <a:gd name="adj3" fmla="val 4641"/>
          </a:avLst>
        </a:prstGeom>
        <a:solidFill>
          <a:srgbClr val="783CB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3A325-DEEB-449A-A7F5-EE285E3FF25C}">
      <dsp:nvSpPr>
        <dsp:cNvPr id="0" name=""/>
        <dsp:cNvSpPr/>
      </dsp:nvSpPr>
      <dsp:spPr>
        <a:xfrm>
          <a:off x="3549224" y="484952"/>
          <a:ext cx="4077550" cy="4077550"/>
        </a:xfrm>
        <a:prstGeom prst="blockArc">
          <a:avLst>
            <a:gd name="adj1" fmla="val 20520000"/>
            <a:gd name="adj2" fmla="val 3240000"/>
            <a:gd name="adj3" fmla="val 4641"/>
          </a:avLst>
        </a:prstGeom>
        <a:solidFill>
          <a:srgbClr val="783CB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AABB3A-0D2B-41BE-81D3-97C27F74432D}">
      <dsp:nvSpPr>
        <dsp:cNvPr id="0" name=""/>
        <dsp:cNvSpPr/>
      </dsp:nvSpPr>
      <dsp:spPr>
        <a:xfrm>
          <a:off x="3549224" y="484952"/>
          <a:ext cx="4077550" cy="4077550"/>
        </a:xfrm>
        <a:prstGeom prst="blockArc">
          <a:avLst>
            <a:gd name="adj1" fmla="val 16200000"/>
            <a:gd name="adj2" fmla="val 20520000"/>
            <a:gd name="adj3" fmla="val 4641"/>
          </a:avLst>
        </a:prstGeom>
        <a:solidFill>
          <a:srgbClr val="783CB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22FEDA-1730-45C0-929B-E08CBEBF165B}">
      <dsp:nvSpPr>
        <dsp:cNvPr id="0" name=""/>
        <dsp:cNvSpPr/>
      </dsp:nvSpPr>
      <dsp:spPr>
        <a:xfrm>
          <a:off x="4649390" y="1975805"/>
          <a:ext cx="1877218" cy="1095845"/>
        </a:xfrm>
        <a:prstGeom prst="rect">
          <a:avLst/>
        </a:prstGeom>
        <a:solidFill>
          <a:srgbClr val="C7AD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DSC</a:t>
          </a:r>
        </a:p>
      </dsp:txBody>
      <dsp:txXfrm>
        <a:off x="4649390" y="1975805"/>
        <a:ext cx="1877218" cy="1095845"/>
      </dsp:txXfrm>
    </dsp:sp>
    <dsp:sp modelId="{E54D7048-3FA5-427C-ABC2-CC69E0405B1B}">
      <dsp:nvSpPr>
        <dsp:cNvPr id="0" name=""/>
        <dsp:cNvSpPr/>
      </dsp:nvSpPr>
      <dsp:spPr>
        <a:xfrm>
          <a:off x="4930973" y="125453"/>
          <a:ext cx="1314053" cy="813609"/>
        </a:xfrm>
        <a:prstGeom prst="rect">
          <a:avLst/>
        </a:prstGeom>
        <a:solidFill>
          <a:srgbClr val="C7AD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Configuration</a:t>
          </a:r>
        </a:p>
      </dsp:txBody>
      <dsp:txXfrm>
        <a:off x="4930973" y="125453"/>
        <a:ext cx="1314053" cy="813609"/>
      </dsp:txXfrm>
    </dsp:sp>
    <dsp:sp modelId="{A898CA06-611D-4EA1-BDDD-CC556CEAEAA5}">
      <dsp:nvSpPr>
        <dsp:cNvPr id="0" name=""/>
        <dsp:cNvSpPr/>
      </dsp:nvSpPr>
      <dsp:spPr>
        <a:xfrm>
          <a:off x="6824973" y="1501525"/>
          <a:ext cx="1314053" cy="813609"/>
        </a:xfrm>
        <a:prstGeom prst="rect">
          <a:avLst/>
        </a:prstGeom>
        <a:solidFill>
          <a:srgbClr val="C7AD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Ressources</a:t>
          </a:r>
          <a:endParaRPr lang="en-US" sz="1800" kern="1200" dirty="0"/>
        </a:p>
      </dsp:txBody>
      <dsp:txXfrm>
        <a:off x="6824973" y="1501525"/>
        <a:ext cx="1314053" cy="813609"/>
      </dsp:txXfrm>
    </dsp:sp>
    <dsp:sp modelId="{0620DDF2-01CF-46DC-B16E-1D62563B5E9F}">
      <dsp:nvSpPr>
        <dsp:cNvPr id="0" name=""/>
        <dsp:cNvSpPr/>
      </dsp:nvSpPr>
      <dsp:spPr>
        <a:xfrm>
          <a:off x="6101529" y="3728055"/>
          <a:ext cx="1314053" cy="813609"/>
        </a:xfrm>
        <a:prstGeom prst="rect">
          <a:avLst/>
        </a:prstGeom>
        <a:solidFill>
          <a:srgbClr val="C7AD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MOF</a:t>
          </a:r>
          <a:endParaRPr lang="en-US" sz="1800" kern="1200" dirty="0"/>
        </a:p>
      </dsp:txBody>
      <dsp:txXfrm>
        <a:off x="6101529" y="3728055"/>
        <a:ext cx="1314053" cy="813609"/>
      </dsp:txXfrm>
    </dsp:sp>
    <dsp:sp modelId="{1024BD80-7864-47F3-B636-6F5951E593D9}">
      <dsp:nvSpPr>
        <dsp:cNvPr id="0" name=""/>
        <dsp:cNvSpPr/>
      </dsp:nvSpPr>
      <dsp:spPr>
        <a:xfrm>
          <a:off x="3760417" y="3728055"/>
          <a:ext cx="1314053" cy="813609"/>
        </a:xfrm>
        <a:prstGeom prst="rect">
          <a:avLst/>
        </a:prstGeom>
        <a:solidFill>
          <a:srgbClr val="C7AD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Local Configuration Manager</a:t>
          </a:r>
        </a:p>
      </dsp:txBody>
      <dsp:txXfrm>
        <a:off x="3760417" y="3728055"/>
        <a:ext cx="1314053" cy="813609"/>
      </dsp:txXfrm>
    </dsp:sp>
    <dsp:sp modelId="{F1F1CE56-8CF5-41A9-BD7C-2194E8A84300}">
      <dsp:nvSpPr>
        <dsp:cNvPr id="0" name=""/>
        <dsp:cNvSpPr/>
      </dsp:nvSpPr>
      <dsp:spPr>
        <a:xfrm>
          <a:off x="3036973" y="1501525"/>
          <a:ext cx="1314053" cy="813609"/>
        </a:xfrm>
        <a:prstGeom prst="rect">
          <a:avLst/>
        </a:prstGeom>
        <a:solidFill>
          <a:srgbClr val="C7AD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Pull </a:t>
          </a:r>
          <a:r>
            <a:rPr lang="en-US" sz="1800" kern="1200" dirty="0" err="1" smtClean="0"/>
            <a:t>Serveur</a:t>
          </a:r>
          <a:endParaRPr lang="en-US" sz="1800" kern="1200" dirty="0"/>
        </a:p>
      </dsp:txBody>
      <dsp:txXfrm>
        <a:off x="3036973" y="1501525"/>
        <a:ext cx="1314053" cy="8136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523DF-1C33-4708-BB02-2E7E54C9F0B8}" type="datetimeFigureOut">
              <a:rPr lang="fr-FR" smtClean="0"/>
              <a:t>03/11/2018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9E02C0-3507-4110-92EF-F10C59D919F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46692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2AC5A-C106-4EE0-A1AA-7994666DE607}" type="datetimeFigureOut">
              <a:rPr lang="fr-FR" smtClean="0"/>
              <a:t>03/11/2018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FFDE8-4124-4990-A118-E82B7117EF8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069956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Vous cherchez un moyen </a:t>
            </a:r>
            <a:r>
              <a:rPr lang="fr-FR" b="1" dirty="0" smtClean="0"/>
              <a:t>d’automatiser</a:t>
            </a:r>
            <a:r>
              <a:rPr lang="fr-FR" dirty="0" smtClean="0"/>
              <a:t> vos installations d’applications ou projets ? Vous en avez marre de répéter 50 fois les mêmes opérations, et vous commencez à avoir des crampes aux doigts à force de configurer vos services applicatifs à la main ?</a:t>
            </a:r>
          </a:p>
          <a:p>
            <a:endParaRPr lang="fr-FR" dirty="0" smtClean="0"/>
          </a:p>
          <a:p>
            <a:r>
              <a:rPr lang="fr-FR" b="1" dirty="0" smtClean="0"/>
              <a:t>DSC</a:t>
            </a:r>
            <a:r>
              <a:rPr lang="fr-FR" dirty="0" smtClean="0"/>
              <a:t> est fait pour vous ! Et cerise sur le gâteau, c’est du </a:t>
            </a:r>
            <a:r>
              <a:rPr lang="fr-FR" b="1" dirty="0" smtClean="0"/>
              <a:t>PowerShell</a:t>
            </a:r>
            <a:r>
              <a:rPr lang="fr-FR" dirty="0" smtClean="0"/>
              <a:t> !</a:t>
            </a:r>
          </a:p>
          <a:p>
            <a:endParaRPr lang="fr-FR" dirty="0" smtClean="0"/>
          </a:p>
          <a:p>
            <a:r>
              <a:rPr lang="en-US" b="1" dirty="0" err="1" smtClean="0"/>
              <a:t>Objectifs</a:t>
            </a:r>
            <a:r>
              <a:rPr lang="en-US" b="1" dirty="0" smtClean="0"/>
              <a:t> de la </a:t>
            </a:r>
            <a:r>
              <a:rPr lang="en-US" b="1" dirty="0" err="1" smtClean="0"/>
              <a:t>présentation</a:t>
            </a:r>
            <a:r>
              <a:rPr lang="en-US" b="1" dirty="0" smtClean="0"/>
              <a:t> :</a:t>
            </a:r>
            <a:endParaRPr lang="fr-FR" b="1" dirty="0" smtClean="0"/>
          </a:p>
          <a:p>
            <a:r>
              <a:rPr lang="fr-FR" sz="1200" dirty="0" smtClean="0"/>
              <a:t>- Exposer les principes et objectifs de PowerShell </a:t>
            </a:r>
            <a:r>
              <a:rPr lang="fr-FR" sz="1200" dirty="0" err="1" smtClean="0"/>
              <a:t>Desired</a:t>
            </a:r>
            <a:r>
              <a:rPr lang="fr-FR" sz="1200" dirty="0" smtClean="0"/>
              <a:t> State Configuration (DSC)</a:t>
            </a:r>
          </a:p>
          <a:p>
            <a:r>
              <a:rPr lang="fr-FR" sz="1200" dirty="0" smtClean="0"/>
              <a:t>- Démontrer l’intérêt de DSC pour l’administration quotidienne sur des exemples concrets</a:t>
            </a:r>
          </a:p>
          <a:p>
            <a:r>
              <a:rPr lang="fr-FR" sz="1200" dirty="0" smtClean="0"/>
              <a:t>- Permettre de démarrer en maîtrisant le processus général et la mise en œuvre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0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dirty="0" err="1" smtClean="0"/>
              <a:t>Step</a:t>
            </a:r>
            <a:r>
              <a:rPr lang="fr-FR" sz="1200" baseline="0" dirty="0" smtClean="0"/>
              <a:t> 1 = </a:t>
            </a:r>
            <a:r>
              <a:rPr lang="fr-FR" sz="1200" dirty="0" smtClean="0"/>
              <a:t>(</a:t>
            </a:r>
            <a:r>
              <a:rPr lang="fr-FR" sz="1200" dirty="0" err="1" smtClean="0"/>
              <a:t>e.g</a:t>
            </a:r>
            <a:r>
              <a:rPr lang="fr-FR" sz="1200" dirty="0" smtClean="0"/>
              <a:t>. File pour faire une simple copie de fichier, ou encore </a:t>
            </a:r>
            <a:r>
              <a:rPr lang="fr-FR" sz="1200" dirty="0" err="1" smtClean="0"/>
              <a:t>WindowsFeature</a:t>
            </a:r>
            <a:r>
              <a:rPr lang="fr-FR" sz="1200" dirty="0" smtClean="0"/>
              <a:t> pour rajouter des rôles / fonctionnalités à un serveur).</a:t>
            </a:r>
            <a:endParaRPr lang="en-US" sz="12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24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920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Citation : </a:t>
            </a:r>
            <a:r>
              <a:rPr lang="fr-FR" b="0" dirty="0" smtClean="0"/>
              <a:t>« La philosophie </a:t>
            </a:r>
            <a:r>
              <a:rPr lang="fr-FR" b="0" dirty="0" err="1" smtClean="0"/>
              <a:t>DevOps</a:t>
            </a:r>
            <a:r>
              <a:rPr lang="fr-FR" b="0" dirty="0" smtClean="0"/>
              <a:t> habitera les consultants de demain »</a:t>
            </a:r>
          </a:p>
        </p:txBody>
      </p:sp>
    </p:spTree>
    <p:extLst>
      <p:ext uri="{BB962C8B-B14F-4D97-AF65-F5344CB8AC3E}">
        <p14:creationId xmlns:p14="http://schemas.microsoft.com/office/powerpoint/2010/main" val="3401412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Ligne 1 </a:t>
            </a:r>
            <a:r>
              <a:rPr lang="fr-FR" dirty="0" smtClean="0"/>
              <a:t>: Travis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Bitbucket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Artifactory</a:t>
            </a:r>
            <a:r>
              <a:rPr lang="fr-FR" baseline="0" dirty="0" smtClean="0"/>
              <a:t> / Git</a:t>
            </a:r>
            <a:endParaRPr lang="fr-FR" dirty="0" smtClean="0"/>
          </a:p>
          <a:p>
            <a:r>
              <a:rPr lang="fr-FR" b="1" dirty="0" smtClean="0"/>
              <a:t>Ligne 2</a:t>
            </a:r>
            <a:r>
              <a:rPr lang="fr-FR" b="1" baseline="0" dirty="0" smtClean="0"/>
              <a:t> 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VisualStudio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Gitlab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Vsts</a:t>
            </a:r>
            <a:r>
              <a:rPr lang="fr-FR" baseline="0" dirty="0" smtClean="0"/>
              <a:t> / Powershell / Jenkins</a:t>
            </a:r>
          </a:p>
          <a:p>
            <a:r>
              <a:rPr lang="fr-FR" b="1" baseline="0" dirty="0" smtClean="0"/>
              <a:t>Ligne 3 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Coveralls</a:t>
            </a:r>
            <a:r>
              <a:rPr lang="fr-FR" baseline="0" dirty="0" smtClean="0"/>
              <a:t> / Sonar </a:t>
            </a:r>
            <a:r>
              <a:rPr lang="fr-FR" baseline="0" dirty="0" err="1" smtClean="0"/>
              <a:t>Qube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44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Ce</a:t>
            </a:r>
            <a:r>
              <a:rPr lang="fr-FR" baseline="0" dirty="0" smtClean="0"/>
              <a:t> Slide est un </a:t>
            </a:r>
            <a:r>
              <a:rPr lang="fr-FR" b="1" baseline="0" dirty="0" smtClean="0"/>
              <a:t>piège</a:t>
            </a:r>
            <a:r>
              <a:rPr lang="fr-FR" baseline="0" dirty="0" smtClean="0"/>
              <a:t> car avec </a:t>
            </a:r>
            <a:r>
              <a:rPr lang="fr-FR" b="1" baseline="0" dirty="0" smtClean="0"/>
              <a:t>Powershell DSC </a:t>
            </a:r>
            <a:r>
              <a:rPr lang="fr-FR" baseline="0" dirty="0" smtClean="0"/>
              <a:t>nous somme sur un comportement </a:t>
            </a:r>
            <a:r>
              <a:rPr lang="fr-FR" b="1" baseline="0" dirty="0" smtClean="0"/>
              <a:t>idempotent</a:t>
            </a:r>
            <a:r>
              <a:rPr lang="fr-FR" baseline="0" dirty="0" smtClean="0"/>
              <a:t>, donc en théorie </a:t>
            </a:r>
            <a:r>
              <a:rPr lang="fr-FR" baseline="0" smtClean="0"/>
              <a:t>nous passons </a:t>
            </a:r>
            <a:r>
              <a:rPr lang="fr-FR" baseline="0" dirty="0" smtClean="0"/>
              <a:t>a coter de la loi de </a:t>
            </a:r>
            <a:r>
              <a:rPr lang="fr-FR" b="1" baseline="0" dirty="0" smtClean="0"/>
              <a:t>Murphy</a:t>
            </a:r>
            <a:r>
              <a:rPr lang="fr-FR" baseline="0" dirty="0" smtClean="0"/>
              <a:t> !</a:t>
            </a:r>
          </a:p>
          <a:p>
            <a:endParaRPr lang="fr-FR" baseline="0" dirty="0" smtClean="0"/>
          </a:p>
          <a:p>
            <a:r>
              <a:rPr lang="fr-FR" baseline="0" dirty="0" smtClean="0"/>
              <a:t>Pour le la démonstration, nous aurons 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Windows serveur 2019 GUI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Windows serveur 2019 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Windows serveur 2016 GUI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Windows Serveur 2016 CORE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baseline="0" dirty="0" smtClean="0"/>
              <a:t>Windows 10 Pro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fr-FR" baseline="0" dirty="0" smtClean="0"/>
              <a:t>Nous les avons uniquement mis à jours &amp; activer le </a:t>
            </a:r>
            <a:r>
              <a:rPr lang="fr-FR" baseline="0" dirty="0" err="1" smtClean="0"/>
              <a:t>WinRM</a:t>
            </a:r>
            <a:r>
              <a:rPr lang="fr-FR" baseline="0" dirty="0" smtClean="0"/>
              <a:t> sur ces </a:t>
            </a:r>
            <a:r>
              <a:rPr lang="fr-FR" baseline="0" dirty="0" err="1" smtClean="0"/>
              <a:t>VMs</a:t>
            </a:r>
            <a:r>
              <a:rPr lang="fr-FR" baseline="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9453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Ou bien</a:t>
            </a:r>
            <a:r>
              <a:rPr lang="fr-FR" baseline="0" dirty="0" smtClean="0"/>
              <a:t> disponible sur le repos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 de Metsys ( Metsys-FR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4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latinLnBrk="0" hangingPunct="1"/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Utilisation possible de Powershell DSC à partir de Windows</a:t>
            </a:r>
            <a:r>
              <a:rPr lang="fr-F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7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78311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Il existe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86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Quelle sont les différence</a:t>
            </a:r>
            <a:r>
              <a:rPr lang="fr-FR" baseline="0" dirty="0" smtClean="0"/>
              <a:t> notable entre les scripts DSC &amp; les GPO :</a:t>
            </a:r>
          </a:p>
          <a:p>
            <a:r>
              <a:rPr lang="fr-FR" baseline="0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634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LCM</a:t>
            </a:r>
            <a:r>
              <a:rPr lang="fr-FR" b="1" baseline="0" dirty="0" smtClean="0"/>
              <a:t> : </a:t>
            </a:r>
            <a:r>
              <a:rPr lang="en-US" b="0" dirty="0" err="1" smtClean="0"/>
              <a:t>Gestionnaire</a:t>
            </a:r>
            <a:r>
              <a:rPr lang="en-US" b="0" dirty="0" smtClean="0"/>
              <a:t> de configuration locale </a:t>
            </a:r>
            <a:r>
              <a:rPr lang="en-US" b="0" dirty="0" err="1" smtClean="0"/>
              <a:t>ou</a:t>
            </a:r>
            <a:r>
              <a:rPr lang="en-US" b="0" dirty="0" smtClean="0"/>
              <a:t> </a:t>
            </a:r>
            <a:r>
              <a:rPr lang="en-US" b="0" dirty="0" err="1" smtClean="0"/>
              <a:t>bien</a:t>
            </a:r>
            <a:r>
              <a:rPr lang="en-US" b="0" dirty="0" smtClean="0"/>
              <a:t> Local configuration manager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Ressource</a:t>
            </a:r>
            <a:r>
              <a:rPr lang="fr-FR" b="0" baseline="0" dirty="0" smtClean="0"/>
              <a:t> : Module &amp; Script Powershell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MOF</a:t>
            </a:r>
            <a:r>
              <a:rPr lang="fr-FR" b="0" dirty="0" smtClean="0"/>
              <a:t> :</a:t>
            </a:r>
            <a:r>
              <a:rPr lang="fr-FR" b="0" baseline="0" dirty="0" smtClean="0"/>
              <a:t> </a:t>
            </a:r>
            <a:r>
              <a:rPr lang="en-US" dirty="0" smtClean="0"/>
              <a:t>Meta-Object-Facility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 smtClean="0"/>
          </a:p>
          <a:p>
            <a:r>
              <a:rPr lang="fr-FR" b="1" dirty="0" smtClean="0"/>
              <a:t>Configuration</a:t>
            </a:r>
            <a:r>
              <a:rPr lang="fr-FR" b="0" dirty="0" smtClean="0"/>
              <a:t> : </a:t>
            </a:r>
            <a:r>
              <a:rPr lang="fr-FR" dirty="0" smtClean="0"/>
              <a:t>Il s’agit du bloc de script le plus externe,</a:t>
            </a:r>
            <a:r>
              <a:rPr lang="fr-FR" baseline="0" dirty="0" smtClean="0"/>
              <a:t> il définit la configuration souhaité</a:t>
            </a:r>
          </a:p>
          <a:p>
            <a:endParaRPr lang="fr-FR" baseline="0" dirty="0" smtClean="0"/>
          </a:p>
          <a:p>
            <a:r>
              <a:rPr lang="fr-FR" b="1" baseline="0" dirty="0" smtClean="0"/>
              <a:t>Pull Serveur </a:t>
            </a:r>
            <a:r>
              <a:rPr lang="fr-FR" b="0" baseline="0" dirty="0" smtClean="0"/>
              <a:t>:  </a:t>
            </a:r>
            <a:r>
              <a:rPr lang="fr-FR" dirty="0" smtClean="0"/>
              <a:t>Le Pull repose sur un service web qui va être consommé par des machines afin de s’assurer qu’elles sont dans l’état de configuration attendu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613205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1" dirty="0" smtClean="0"/>
              <a:t>Impératif : </a:t>
            </a:r>
            <a:r>
              <a:rPr lang="fr-FR" b="0" dirty="0" smtClean="0"/>
              <a:t>O</a:t>
            </a:r>
            <a:r>
              <a:rPr lang="fr-FR" dirty="0" smtClean="0"/>
              <a:t>n explicite les modifications nécessaires pour obtenir la solution. On donne donc le comment.</a:t>
            </a:r>
          </a:p>
          <a:p>
            <a:endParaRPr lang="fr-FR" dirty="0" smtClean="0"/>
          </a:p>
          <a:p>
            <a:r>
              <a:rPr lang="fr-FR" b="1" dirty="0" smtClean="0"/>
              <a:t>Déclaratif</a:t>
            </a:r>
            <a:r>
              <a:rPr lang="fr-FR" dirty="0" smtClean="0"/>
              <a:t> : On dit ce qu'on cherche. On n'explique pas comment le trouver.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9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25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1. </a:t>
            </a:r>
            <a:r>
              <a:rPr lang="fr-FR" dirty="0" err="1" smtClean="0"/>
              <a:t>Creatio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82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759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rincipal avec image à insé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5A5D7948-FA73-CE4A-89C1-D250215465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662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03/11/2018</a:t>
            </a:fld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340E405-B6A5-DE40-B478-CC295774CE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231642"/>
            <a:ext cx="10515600" cy="4861184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  <a:lvl2pPr>
              <a:buClr>
                <a:srgbClr val="BB9D13"/>
              </a:buClr>
              <a:defRPr sz="1600" b="0" i="0">
                <a:latin typeface="Yanone Kaffeesatz Light" pitchFamily="2" charset="77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400" b="0" i="0">
                <a:latin typeface="Yanone Kaffeesatz Light" pitchFamily="2" charset="77"/>
              </a:defRPr>
            </a:lvl3pPr>
          </a:lstStyle>
          <a:p>
            <a:r>
              <a:rPr lang="fr-FR" dirty="0"/>
              <a:t>Modifier le texte</a:t>
            </a:r>
          </a:p>
          <a:p>
            <a:pPr lvl="1"/>
            <a:r>
              <a:rPr lang="fr-FR" dirty="0"/>
              <a:t>Modifier le texte</a:t>
            </a:r>
          </a:p>
          <a:p>
            <a:pPr lvl="2"/>
            <a:r>
              <a:rPr lang="fr-FR" dirty="0"/>
              <a:t>Modifier le texte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4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879866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avec sous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03/11/2018</a:t>
            </a:fld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129E831-8389-314E-AB1E-4DE713BCF1E4}"/>
              </a:ext>
            </a:extLst>
          </p:cNvPr>
          <p:cNvSpPr/>
          <p:nvPr userDrawn="1"/>
        </p:nvSpPr>
        <p:spPr>
          <a:xfrm>
            <a:off x="693720" y="953970"/>
            <a:ext cx="182925" cy="182925"/>
          </a:xfrm>
          <a:prstGeom prst="ellipse">
            <a:avLst/>
          </a:prstGeom>
          <a:solidFill>
            <a:srgbClr val="BC9C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4DE82B04-786C-AE49-B07D-9BCD2BED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4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E9035699-E085-954E-8DBB-F9ABF75462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645" y="903171"/>
            <a:ext cx="7426107" cy="3414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r>
              <a:rPr lang="fr-FR" dirty="0"/>
              <a:t>Modifier le sous titre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97FCAE3-7D5D-C448-BCF6-AC28F9F317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1552352"/>
            <a:ext cx="10515600" cy="4540473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  <a:lvl2pPr>
              <a:buClr>
                <a:srgbClr val="BB9D13"/>
              </a:buClr>
              <a:defRPr sz="1600" b="0" i="0">
                <a:latin typeface="Yanone Kaffeesatz Light" pitchFamily="2" charset="77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400" b="0" i="0">
                <a:latin typeface="Yanone Kaffeesatz Light" pitchFamily="2" charset="77"/>
              </a:defRPr>
            </a:lvl3pPr>
          </a:lstStyle>
          <a:p>
            <a:r>
              <a:rPr lang="fr-FR" dirty="0"/>
              <a:t>Modifier le texte</a:t>
            </a:r>
          </a:p>
          <a:p>
            <a:pPr lvl="1"/>
            <a:r>
              <a:rPr lang="fr-FR" dirty="0"/>
              <a:t>Modifier le texte</a:t>
            </a:r>
          </a:p>
          <a:p>
            <a:pPr lvl="2"/>
            <a:r>
              <a:rPr lang="fr-FR" dirty="0"/>
              <a:t>Modifier le texte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E8E867-58B3-1E43-A33D-0C97A85CA8CA}"/>
              </a:ext>
            </a:extLst>
          </p:cNvPr>
          <p:cNvSpPr/>
          <p:nvPr userDrawn="1"/>
        </p:nvSpPr>
        <p:spPr>
          <a:xfrm>
            <a:off x="8430768" y="1018000"/>
            <a:ext cx="2923032" cy="54864"/>
          </a:xfrm>
          <a:prstGeom prst="rect">
            <a:avLst/>
          </a:prstGeom>
          <a:solidFill>
            <a:srgbClr val="BB9D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036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texte et image à droit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34F598FF-64A8-6D4D-83B9-16C7B30900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00" y="1231642"/>
            <a:ext cx="4876800" cy="4861184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03/11/2018</a:t>
            </a:fld>
            <a:endParaRPr lang="fr-FR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4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D2FCA467-73FB-1448-ADAB-546B1A8A03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056" y="1231642"/>
            <a:ext cx="6047232" cy="4861184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  <a:lvl2pPr>
              <a:buClr>
                <a:srgbClr val="BB9D13"/>
              </a:buClr>
              <a:defRPr sz="1600" b="0" i="0">
                <a:latin typeface="Yanone Kaffeesatz Light" pitchFamily="2" charset="77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400" b="0" i="0">
                <a:latin typeface="Yanone Kaffeesatz Light" pitchFamily="2" charset="77"/>
              </a:defRPr>
            </a:lvl3pPr>
          </a:lstStyle>
          <a:p>
            <a:r>
              <a:rPr lang="fr-FR" dirty="0"/>
              <a:t>Modifier le texte</a:t>
            </a:r>
          </a:p>
          <a:p>
            <a:pPr lvl="1"/>
            <a:r>
              <a:rPr lang="fr-FR" dirty="0"/>
              <a:t>Modifier le texte</a:t>
            </a:r>
          </a:p>
          <a:p>
            <a:pPr lvl="2"/>
            <a:r>
              <a:rPr lang="fr-FR" dirty="0"/>
              <a:t>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929458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03/11/2018</a:t>
            </a:fld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4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CF15FBC-2684-DE45-9B83-BA77A34141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604914"/>
            <a:ext cx="1965582" cy="3790046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963" y="1993900"/>
            <a:ext cx="1727200" cy="3016250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Insérer un </a:t>
            </a:r>
            <a:r>
              <a:rPr lang="fr-FR" dirty="0" err="1"/>
              <a:t>screenshot</a:t>
            </a:r>
            <a:endParaRPr lang="fr-FR" dirty="0"/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D5D619F4-80BF-2F42-B4D0-F8DB5B10AA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37560" y="1149346"/>
            <a:ext cx="8016240" cy="4861184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3"/>
              </a:buBlip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  <a:lvl2pPr>
              <a:buClr>
                <a:srgbClr val="BB9D13"/>
              </a:buClr>
              <a:defRPr sz="1600" b="0" i="0">
                <a:latin typeface="Yanone Kaffeesatz Light" pitchFamily="2" charset="77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400" b="0" i="0">
                <a:latin typeface="Yanone Kaffeesatz Light" pitchFamily="2" charset="77"/>
              </a:defRPr>
            </a:lvl3pPr>
          </a:lstStyle>
          <a:p>
            <a:r>
              <a:rPr lang="fr-FR" dirty="0"/>
              <a:t>Modifier le texte</a:t>
            </a:r>
          </a:p>
          <a:p>
            <a:pPr lvl="1"/>
            <a:r>
              <a:rPr lang="fr-FR" dirty="0"/>
              <a:t>Modifier le texte</a:t>
            </a:r>
          </a:p>
          <a:p>
            <a:pPr lvl="2"/>
            <a:r>
              <a:rPr lang="fr-FR" dirty="0"/>
              <a:t>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23632473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03/11/2018</a:t>
            </a:fld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4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6AA75C-5D0B-3B44-86A0-A75CDB4CAA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765" y="1959894"/>
            <a:ext cx="4481875" cy="2959972"/>
          </a:xfrm>
          <a:prstGeom prst="rect">
            <a:avLst/>
          </a:prstGeom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id="{0789312B-D5DA-9E4D-A90A-997538DAFE3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380744" y="2094484"/>
            <a:ext cx="2944367" cy="1645412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Insérer un </a:t>
            </a:r>
            <a:r>
              <a:rPr lang="fr-FR" dirty="0" err="1"/>
              <a:t>screenshot</a:t>
            </a:r>
            <a:endParaRPr lang="fr-FR" dirty="0"/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2462E774-5FA6-1142-9DC3-E839AC0A76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76672" y="1149346"/>
            <a:ext cx="5977128" cy="4861184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3"/>
              </a:buBlip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  <a:lvl2pPr>
              <a:buClr>
                <a:srgbClr val="BB9D13"/>
              </a:buClr>
              <a:defRPr sz="1600" b="0" i="0">
                <a:latin typeface="Yanone Kaffeesatz Light" pitchFamily="2" charset="77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400" b="0" i="0">
                <a:latin typeface="Yanone Kaffeesatz Light" pitchFamily="2" charset="77"/>
              </a:defRPr>
            </a:lvl3pPr>
          </a:lstStyle>
          <a:p>
            <a:r>
              <a:rPr lang="fr-FR" dirty="0"/>
              <a:t>Modifier le texte</a:t>
            </a:r>
          </a:p>
          <a:p>
            <a:pPr lvl="1"/>
            <a:r>
              <a:rPr lang="fr-FR" dirty="0"/>
              <a:t>Modifier le texte</a:t>
            </a:r>
          </a:p>
          <a:p>
            <a:pPr lvl="2"/>
            <a:r>
              <a:rPr lang="fr-FR" dirty="0"/>
              <a:t>Modifier le texte</a:t>
            </a:r>
          </a:p>
        </p:txBody>
      </p:sp>
    </p:spTree>
    <p:extLst>
      <p:ext uri="{BB962C8B-B14F-4D97-AF65-F5344CB8AC3E}">
        <p14:creationId xmlns:p14="http://schemas.microsoft.com/office/powerpoint/2010/main" val="2825733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03/11/2018</a:t>
            </a:fld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4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691640" y="3187284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C26965E-27F2-EE43-BC3A-4B9B82492C41}"/>
              </a:ext>
            </a:extLst>
          </p:cNvPr>
          <p:cNvGrpSpPr/>
          <p:nvPr userDrawn="1"/>
        </p:nvGrpSpPr>
        <p:grpSpPr>
          <a:xfrm>
            <a:off x="2273056" y="3329244"/>
            <a:ext cx="1332091" cy="175504"/>
            <a:chOff x="1175776" y="2475804"/>
            <a:chExt cx="1332091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189F768-A36A-6E42-A44C-4FFB02AC4C62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6F8DB91E-C335-B54F-B141-76565A2D69E7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E69EB332-3CFB-0446-8F83-8B6AAD50976C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6" name="Ellipse 15">
            <a:extLst>
              <a:ext uri="{FF2B5EF4-FFF2-40B4-BE49-F238E27FC236}">
                <a16:creationId xmlns:a16="http://schemas.microsoft.com/office/drawing/2014/main" id="{5AF0544B-2977-8943-8A44-A7B3C0680B28}"/>
              </a:ext>
            </a:extLst>
          </p:cNvPr>
          <p:cNvSpPr/>
          <p:nvPr userDrawn="1"/>
        </p:nvSpPr>
        <p:spPr>
          <a:xfrm>
            <a:off x="3764280" y="3187284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DD970852-9A08-9549-9B44-9914D5A92545}"/>
              </a:ext>
            </a:extLst>
          </p:cNvPr>
          <p:cNvGrpSpPr/>
          <p:nvPr userDrawn="1"/>
        </p:nvGrpSpPr>
        <p:grpSpPr>
          <a:xfrm>
            <a:off x="4370453" y="3326008"/>
            <a:ext cx="1332091" cy="175504"/>
            <a:chOff x="1175776" y="2475804"/>
            <a:chExt cx="1332091" cy="175504"/>
          </a:xfrm>
        </p:grpSpPr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870C0F1B-6419-CD4C-BDC1-ED5E059EEAA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4B0FFCB0-6643-2C48-8DB8-E7B5C477E357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174D751-DDD5-D64C-BDC1-14F9086F71C1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6E40B63-76B9-454E-8BA8-A1179C0E6925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432F14A3-89B0-C645-87FD-706565F78D28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3" name="Ellipse 22">
            <a:extLst>
              <a:ext uri="{FF2B5EF4-FFF2-40B4-BE49-F238E27FC236}">
                <a16:creationId xmlns:a16="http://schemas.microsoft.com/office/drawing/2014/main" id="{9F526078-1EEE-4041-8EAA-F91263F20857}"/>
              </a:ext>
            </a:extLst>
          </p:cNvPr>
          <p:cNvSpPr/>
          <p:nvPr userDrawn="1"/>
        </p:nvSpPr>
        <p:spPr>
          <a:xfrm>
            <a:off x="583692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0175120C-96CB-7F44-A1BF-C3F89009B785}"/>
              </a:ext>
            </a:extLst>
          </p:cNvPr>
          <p:cNvGrpSpPr/>
          <p:nvPr userDrawn="1"/>
        </p:nvGrpSpPr>
        <p:grpSpPr>
          <a:xfrm>
            <a:off x="6414938" y="3326008"/>
            <a:ext cx="1332091" cy="175504"/>
            <a:chOff x="1175776" y="2475804"/>
            <a:chExt cx="1332091" cy="175504"/>
          </a:xfrm>
        </p:grpSpPr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8E1ED4E7-E220-AB48-A0E6-3C0FC4A0CB0B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C2431EF-7517-9E47-8CC3-C430B6F6DA4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E8D16826-FD3E-2441-850C-173C376448F9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B820370D-656E-674E-A63F-4C7DB9AC2793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D072AEE7-71DB-B643-A605-784C13E024E6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Ellipse 29">
            <a:extLst>
              <a:ext uri="{FF2B5EF4-FFF2-40B4-BE49-F238E27FC236}">
                <a16:creationId xmlns:a16="http://schemas.microsoft.com/office/drawing/2014/main" id="{CAED17C2-0D9D-8547-A3E8-A565D98E082B}"/>
              </a:ext>
            </a:extLst>
          </p:cNvPr>
          <p:cNvSpPr/>
          <p:nvPr userDrawn="1"/>
        </p:nvSpPr>
        <p:spPr>
          <a:xfrm>
            <a:off x="7909560" y="3190240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07A143A6-9738-1949-8AE0-FC2143A2B47C}"/>
              </a:ext>
            </a:extLst>
          </p:cNvPr>
          <p:cNvGrpSpPr/>
          <p:nvPr userDrawn="1"/>
        </p:nvGrpSpPr>
        <p:grpSpPr>
          <a:xfrm>
            <a:off x="8519131" y="3326008"/>
            <a:ext cx="1332091" cy="175504"/>
            <a:chOff x="1175776" y="2475804"/>
            <a:chExt cx="1332091" cy="175504"/>
          </a:xfrm>
        </p:grpSpPr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5DE8354-51A6-CD45-9CF5-4FB1C1D0512C}"/>
                </a:ext>
              </a:extLst>
            </p:cNvPr>
            <p:cNvSpPr/>
            <p:nvPr userDrawn="1"/>
          </p:nvSpPr>
          <p:spPr>
            <a:xfrm>
              <a:off x="117577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DFCD928-AA18-4240-B32E-5C7B04669F3F}"/>
                </a:ext>
              </a:extLst>
            </p:cNvPr>
            <p:cNvSpPr/>
            <p:nvPr userDrawn="1"/>
          </p:nvSpPr>
          <p:spPr>
            <a:xfrm>
              <a:off x="1465336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74C9A4CE-9AFD-5A4E-9B56-77A65E9CBE00}"/>
                </a:ext>
              </a:extLst>
            </p:cNvPr>
            <p:cNvSpPr/>
            <p:nvPr userDrawn="1"/>
          </p:nvSpPr>
          <p:spPr>
            <a:xfrm>
              <a:off x="1754345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E024923C-48BE-EA4F-B0B7-DAB26BDBC05F}"/>
                </a:ext>
              </a:extLst>
            </p:cNvPr>
            <p:cNvSpPr/>
            <p:nvPr userDrawn="1"/>
          </p:nvSpPr>
          <p:spPr>
            <a:xfrm>
              <a:off x="2043354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5ED9E5F-3256-2E43-8FA1-7735A987D54B}"/>
                </a:ext>
              </a:extLst>
            </p:cNvPr>
            <p:cNvSpPr/>
            <p:nvPr userDrawn="1"/>
          </p:nvSpPr>
          <p:spPr>
            <a:xfrm>
              <a:off x="2332363" y="2475804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7" name="Ellipse 36">
            <a:extLst>
              <a:ext uri="{FF2B5EF4-FFF2-40B4-BE49-F238E27FC236}">
                <a16:creationId xmlns:a16="http://schemas.microsoft.com/office/drawing/2014/main" id="{99D00D13-C50F-044F-8466-D83495BFDAFE}"/>
              </a:ext>
            </a:extLst>
          </p:cNvPr>
          <p:cNvSpPr/>
          <p:nvPr userDrawn="1"/>
        </p:nvSpPr>
        <p:spPr>
          <a:xfrm>
            <a:off x="9982200" y="3166232"/>
            <a:ext cx="447040" cy="447040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Espace réservé du texte 6">
            <a:extLst>
              <a:ext uri="{FF2B5EF4-FFF2-40B4-BE49-F238E27FC236}">
                <a16:creationId xmlns:a16="http://schemas.microsoft.com/office/drawing/2014/main" id="{D8BE6238-6EC8-1C4A-AF25-0806DF3B69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159" y="1478855"/>
            <a:ext cx="1838409" cy="870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r>
              <a:rPr lang="fr-FR" dirty="0"/>
              <a:t>Modifier le texte</a:t>
            </a:r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15999" y="110741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C16FF962-659D-894A-80AB-A64C27B9894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089834" y="1489015"/>
            <a:ext cx="1838409" cy="870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r>
              <a:rPr lang="fr-FR" dirty="0"/>
              <a:t>Modifier le texte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333165B4-5D4E-4044-A659-E8AEB9F4A25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79674" y="111757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930DA154-6E27-B443-B6F8-6CA8A054EF4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78902" y="1499175"/>
            <a:ext cx="1838409" cy="870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r>
              <a:rPr lang="fr-FR" dirty="0"/>
              <a:t>Modifier le texte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476F2773-D7A8-FB43-BBCE-B8654B24F18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68742" y="112773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2D8776A9-8F63-5946-8550-58D2EB7C8C6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2387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r>
              <a:rPr lang="fr-FR" dirty="0"/>
              <a:t>Modifier le texte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EE11B54F-800D-5D41-9D7A-0ADA7A3DD0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21371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5" name="Espace réservé du texte 6">
            <a:extLst>
              <a:ext uri="{FF2B5EF4-FFF2-40B4-BE49-F238E27FC236}">
                <a16:creationId xmlns:a16="http://schemas.microsoft.com/office/drawing/2014/main" id="{165F939D-56DD-9444-8662-161736D58CE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309127" y="1509335"/>
            <a:ext cx="1838409" cy="870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r>
              <a:rPr lang="fr-FR" dirty="0"/>
              <a:t>Modifier le texte</a:t>
            </a:r>
          </a:p>
        </p:txBody>
      </p:sp>
      <p:sp>
        <p:nvSpPr>
          <p:cNvPr id="146" name="Espace réservé du texte 6">
            <a:extLst>
              <a:ext uri="{FF2B5EF4-FFF2-40B4-BE49-F238E27FC236}">
                <a16:creationId xmlns:a16="http://schemas.microsoft.com/office/drawing/2014/main" id="{4236946C-E1E8-C447-A658-C8FB1B8CE15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298967" y="1137891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7" name="Espace réservé du texte 6">
            <a:extLst>
              <a:ext uri="{FF2B5EF4-FFF2-40B4-BE49-F238E27FC236}">
                <a16:creationId xmlns:a16="http://schemas.microsoft.com/office/drawing/2014/main" id="{8F25545C-C2DB-FA47-BE11-0FD59A850F9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6319" y="4781263"/>
            <a:ext cx="1838409" cy="870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r>
              <a:rPr lang="fr-FR" dirty="0"/>
              <a:t>Modifier le texte</a:t>
            </a:r>
          </a:p>
        </p:txBody>
      </p:sp>
      <p:sp>
        <p:nvSpPr>
          <p:cNvPr id="148" name="Espace réservé du texte 6">
            <a:extLst>
              <a:ext uri="{FF2B5EF4-FFF2-40B4-BE49-F238E27FC236}">
                <a16:creationId xmlns:a16="http://schemas.microsoft.com/office/drawing/2014/main" id="{CC7DDA7E-5A5C-0347-A28E-84D55FEA3B5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26159" y="440981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9" name="Espace réservé du texte 6">
            <a:extLst>
              <a:ext uri="{FF2B5EF4-FFF2-40B4-BE49-F238E27FC236}">
                <a16:creationId xmlns:a16="http://schemas.microsoft.com/office/drawing/2014/main" id="{19C9DC6A-8714-CE42-A764-9DE1566CAE0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099994" y="4791423"/>
            <a:ext cx="1838409" cy="870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r>
              <a:rPr lang="fr-FR" dirty="0"/>
              <a:t>Modifier le texte</a:t>
            </a:r>
          </a:p>
        </p:txBody>
      </p:sp>
      <p:sp>
        <p:nvSpPr>
          <p:cNvPr id="150" name="Espace réservé du texte 6">
            <a:extLst>
              <a:ext uri="{FF2B5EF4-FFF2-40B4-BE49-F238E27FC236}">
                <a16:creationId xmlns:a16="http://schemas.microsoft.com/office/drawing/2014/main" id="{BCF4274F-4307-1C40-8CDF-49C402E7FAE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089834" y="441997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1" name="Espace réservé du texte 6">
            <a:extLst>
              <a:ext uri="{FF2B5EF4-FFF2-40B4-BE49-F238E27FC236}">
                <a16:creationId xmlns:a16="http://schemas.microsoft.com/office/drawing/2014/main" id="{88F826C7-7533-9F4A-9C18-52BAAD68C25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189062" y="4801583"/>
            <a:ext cx="1838409" cy="870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r>
              <a:rPr lang="fr-FR" dirty="0"/>
              <a:t>Modifier le texte</a:t>
            </a:r>
          </a:p>
        </p:txBody>
      </p:sp>
      <p:sp>
        <p:nvSpPr>
          <p:cNvPr id="152" name="Espace réservé du texte 6">
            <a:extLst>
              <a:ext uri="{FF2B5EF4-FFF2-40B4-BE49-F238E27FC236}">
                <a16:creationId xmlns:a16="http://schemas.microsoft.com/office/drawing/2014/main" id="{F78C322C-C28C-6542-8414-C9DCADCFCA1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78902" y="443013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3" name="Espace réservé du texte 6">
            <a:extLst>
              <a:ext uri="{FF2B5EF4-FFF2-40B4-BE49-F238E27FC236}">
                <a16:creationId xmlns:a16="http://schemas.microsoft.com/office/drawing/2014/main" id="{C692A814-F594-B344-B1B7-8764553201B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23403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r>
              <a:rPr lang="fr-FR" dirty="0"/>
              <a:t>Modifier le texte</a:t>
            </a:r>
          </a:p>
        </p:txBody>
      </p:sp>
      <p:sp>
        <p:nvSpPr>
          <p:cNvPr id="154" name="Espace réservé du texte 6">
            <a:extLst>
              <a:ext uri="{FF2B5EF4-FFF2-40B4-BE49-F238E27FC236}">
                <a16:creationId xmlns:a16="http://schemas.microsoft.com/office/drawing/2014/main" id="{F9BA3B4C-6445-6C41-AC02-600A4F899A5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22387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55" name="Espace réservé du texte 6">
            <a:extLst>
              <a:ext uri="{FF2B5EF4-FFF2-40B4-BE49-F238E27FC236}">
                <a16:creationId xmlns:a16="http://schemas.microsoft.com/office/drawing/2014/main" id="{B21AC761-9048-DB44-A57B-E9480C5177A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319287" y="4811743"/>
            <a:ext cx="1838409" cy="8702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r>
              <a:rPr lang="fr-FR" dirty="0"/>
              <a:t>Modifier le texte</a:t>
            </a:r>
          </a:p>
        </p:txBody>
      </p:sp>
      <p:sp>
        <p:nvSpPr>
          <p:cNvPr id="156" name="Espace réservé du texte 6">
            <a:extLst>
              <a:ext uri="{FF2B5EF4-FFF2-40B4-BE49-F238E27FC236}">
                <a16:creationId xmlns:a16="http://schemas.microsoft.com/office/drawing/2014/main" id="{4A3C60AC-160E-2244-933B-DF0577CDA36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309127" y="4440299"/>
            <a:ext cx="1838409" cy="3072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45ED262D-04FE-EB45-8F91-5506F467C365}"/>
              </a:ext>
            </a:extLst>
          </p:cNvPr>
          <p:cNvGrpSpPr/>
          <p:nvPr userDrawn="1"/>
        </p:nvGrpSpPr>
        <p:grpSpPr>
          <a:xfrm rot="16200000">
            <a:off x="1620319" y="2718973"/>
            <a:ext cx="597040" cy="184111"/>
            <a:chOff x="957391" y="4634929"/>
            <a:chExt cx="908682" cy="280213"/>
          </a:xfrm>
        </p:grpSpPr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5F820E5D-A159-BE49-A2A5-2F8EAB6B8E87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27EEA0B5-BB43-644D-B277-1455C2B1C675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7" name="Ellipse 156">
                <a:extLst>
                  <a:ext uri="{FF2B5EF4-FFF2-40B4-BE49-F238E27FC236}">
                    <a16:creationId xmlns:a16="http://schemas.microsoft.com/office/drawing/2014/main" id="{A07D311C-615F-B447-BAD6-51A0A74307B2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3F6E5B3C-A9A3-2B42-8CED-A5B48AAF0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158" name="Groupe 157">
            <a:extLst>
              <a:ext uri="{FF2B5EF4-FFF2-40B4-BE49-F238E27FC236}">
                <a16:creationId xmlns:a16="http://schemas.microsoft.com/office/drawing/2014/main" id="{00929E19-CBEC-F74C-BF27-98417AD463AD}"/>
              </a:ext>
            </a:extLst>
          </p:cNvPr>
          <p:cNvGrpSpPr/>
          <p:nvPr userDrawn="1"/>
        </p:nvGrpSpPr>
        <p:grpSpPr>
          <a:xfrm rot="16200000">
            <a:off x="3689280" y="2712878"/>
            <a:ext cx="597040" cy="184111"/>
            <a:chOff x="957391" y="4634929"/>
            <a:chExt cx="908682" cy="280213"/>
          </a:xfrm>
        </p:grpSpPr>
        <p:grpSp>
          <p:nvGrpSpPr>
            <p:cNvPr id="159" name="Groupe 158">
              <a:extLst>
                <a:ext uri="{FF2B5EF4-FFF2-40B4-BE49-F238E27FC236}">
                  <a16:creationId xmlns:a16="http://schemas.microsoft.com/office/drawing/2014/main" id="{0EB64189-5F15-8042-A1E8-3732EFA31529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161" name="Ellipse 160">
                <a:extLst>
                  <a:ext uri="{FF2B5EF4-FFF2-40B4-BE49-F238E27FC236}">
                    <a16:creationId xmlns:a16="http://schemas.microsoft.com/office/drawing/2014/main" id="{C9F7286E-02BE-A642-88DE-D9953AB4CC3A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2" name="Ellipse 161">
                <a:extLst>
                  <a:ext uri="{FF2B5EF4-FFF2-40B4-BE49-F238E27FC236}">
                    <a16:creationId xmlns:a16="http://schemas.microsoft.com/office/drawing/2014/main" id="{6000F79D-05BF-5D40-89A0-41118CDFC857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60" name="Image 159">
              <a:extLst>
                <a:ext uri="{FF2B5EF4-FFF2-40B4-BE49-F238E27FC236}">
                  <a16:creationId xmlns:a16="http://schemas.microsoft.com/office/drawing/2014/main" id="{60888FBF-789A-1B41-95A1-81FA2DB0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4EAB10AC-6FD2-734E-9758-71A8C0CDE803}"/>
              </a:ext>
            </a:extLst>
          </p:cNvPr>
          <p:cNvGrpSpPr/>
          <p:nvPr userDrawn="1"/>
        </p:nvGrpSpPr>
        <p:grpSpPr>
          <a:xfrm rot="16200000">
            <a:off x="5761920" y="2708022"/>
            <a:ext cx="597040" cy="184111"/>
            <a:chOff x="957391" y="4634929"/>
            <a:chExt cx="908682" cy="280213"/>
          </a:xfrm>
        </p:grpSpPr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id="{D58C2E10-C8B7-6844-BF84-217DC9317372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166" name="Ellipse 165">
                <a:extLst>
                  <a:ext uri="{FF2B5EF4-FFF2-40B4-BE49-F238E27FC236}">
                    <a16:creationId xmlns:a16="http://schemas.microsoft.com/office/drawing/2014/main" id="{9A8D442D-F488-2D45-9C1A-54722D453496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7" name="Ellipse 166">
                <a:extLst>
                  <a:ext uri="{FF2B5EF4-FFF2-40B4-BE49-F238E27FC236}">
                    <a16:creationId xmlns:a16="http://schemas.microsoft.com/office/drawing/2014/main" id="{A829C827-E2C9-AA43-86E6-E90211B22D6C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D856EDA5-CE80-2847-88E0-C0E553623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168" name="Groupe 167">
            <a:extLst>
              <a:ext uri="{FF2B5EF4-FFF2-40B4-BE49-F238E27FC236}">
                <a16:creationId xmlns:a16="http://schemas.microsoft.com/office/drawing/2014/main" id="{EE78A54F-4C47-5C47-AECF-5A562E57C657}"/>
              </a:ext>
            </a:extLst>
          </p:cNvPr>
          <p:cNvGrpSpPr/>
          <p:nvPr userDrawn="1"/>
        </p:nvGrpSpPr>
        <p:grpSpPr>
          <a:xfrm rot="16200000">
            <a:off x="7843293" y="2712879"/>
            <a:ext cx="597040" cy="184111"/>
            <a:chOff x="957391" y="4634929"/>
            <a:chExt cx="908682" cy="280213"/>
          </a:xfrm>
        </p:grpSpPr>
        <p:grpSp>
          <p:nvGrpSpPr>
            <p:cNvPr id="169" name="Groupe 168">
              <a:extLst>
                <a:ext uri="{FF2B5EF4-FFF2-40B4-BE49-F238E27FC236}">
                  <a16:creationId xmlns:a16="http://schemas.microsoft.com/office/drawing/2014/main" id="{5186DBC9-5671-5B4D-BFE8-FC03C1ACB89D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171" name="Ellipse 170">
                <a:extLst>
                  <a:ext uri="{FF2B5EF4-FFF2-40B4-BE49-F238E27FC236}">
                    <a16:creationId xmlns:a16="http://schemas.microsoft.com/office/drawing/2014/main" id="{F12AD762-9391-FF45-975A-66869316EF9B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2" name="Ellipse 171">
                <a:extLst>
                  <a:ext uri="{FF2B5EF4-FFF2-40B4-BE49-F238E27FC236}">
                    <a16:creationId xmlns:a16="http://schemas.microsoft.com/office/drawing/2014/main" id="{7890793B-CFF7-D349-909B-163027263E68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70" name="Image 169">
              <a:extLst>
                <a:ext uri="{FF2B5EF4-FFF2-40B4-BE49-F238E27FC236}">
                  <a16:creationId xmlns:a16="http://schemas.microsoft.com/office/drawing/2014/main" id="{B5624544-77BC-C146-BD1D-7406B17BC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173" name="Groupe 172">
            <a:extLst>
              <a:ext uri="{FF2B5EF4-FFF2-40B4-BE49-F238E27FC236}">
                <a16:creationId xmlns:a16="http://schemas.microsoft.com/office/drawing/2014/main" id="{3CB867A8-4CF2-7E4B-B963-64C2E05A12AD}"/>
              </a:ext>
            </a:extLst>
          </p:cNvPr>
          <p:cNvGrpSpPr/>
          <p:nvPr userDrawn="1"/>
        </p:nvGrpSpPr>
        <p:grpSpPr>
          <a:xfrm rot="16200000">
            <a:off x="9917903" y="2724383"/>
            <a:ext cx="597040" cy="184111"/>
            <a:chOff x="957391" y="4634929"/>
            <a:chExt cx="908682" cy="280213"/>
          </a:xfrm>
        </p:grpSpPr>
        <p:grpSp>
          <p:nvGrpSpPr>
            <p:cNvPr id="174" name="Groupe 173">
              <a:extLst>
                <a:ext uri="{FF2B5EF4-FFF2-40B4-BE49-F238E27FC236}">
                  <a16:creationId xmlns:a16="http://schemas.microsoft.com/office/drawing/2014/main" id="{2EC06BBB-817B-784E-8639-7F7C95F49D41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176" name="Ellipse 175">
                <a:extLst>
                  <a:ext uri="{FF2B5EF4-FFF2-40B4-BE49-F238E27FC236}">
                    <a16:creationId xmlns:a16="http://schemas.microsoft.com/office/drawing/2014/main" id="{9A34E02C-3B52-2349-A7D0-1EEBD69EDB0A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7" name="Ellipse 176">
                <a:extLst>
                  <a:ext uri="{FF2B5EF4-FFF2-40B4-BE49-F238E27FC236}">
                    <a16:creationId xmlns:a16="http://schemas.microsoft.com/office/drawing/2014/main" id="{80BFC764-E2DE-DD4A-8D25-8C9D83E59727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75" name="Image 174">
              <a:extLst>
                <a:ext uri="{FF2B5EF4-FFF2-40B4-BE49-F238E27FC236}">
                  <a16:creationId xmlns:a16="http://schemas.microsoft.com/office/drawing/2014/main" id="{7F0413C3-1D70-3D44-B19F-A42CB0094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178" name="Groupe 177">
            <a:extLst>
              <a:ext uri="{FF2B5EF4-FFF2-40B4-BE49-F238E27FC236}">
                <a16:creationId xmlns:a16="http://schemas.microsoft.com/office/drawing/2014/main" id="{BE44732B-4C13-D44E-9B91-85AEBB50CA80}"/>
              </a:ext>
            </a:extLst>
          </p:cNvPr>
          <p:cNvGrpSpPr/>
          <p:nvPr userDrawn="1"/>
        </p:nvGrpSpPr>
        <p:grpSpPr>
          <a:xfrm rot="5400000">
            <a:off x="9907199" y="3895861"/>
            <a:ext cx="597040" cy="184111"/>
            <a:chOff x="957391" y="4634929"/>
            <a:chExt cx="908682" cy="280213"/>
          </a:xfrm>
        </p:grpSpPr>
        <p:grpSp>
          <p:nvGrpSpPr>
            <p:cNvPr id="179" name="Groupe 178">
              <a:extLst>
                <a:ext uri="{FF2B5EF4-FFF2-40B4-BE49-F238E27FC236}">
                  <a16:creationId xmlns:a16="http://schemas.microsoft.com/office/drawing/2014/main" id="{1A770695-7E66-FD4D-887A-90DCD5D7FF69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181" name="Ellipse 180">
                <a:extLst>
                  <a:ext uri="{FF2B5EF4-FFF2-40B4-BE49-F238E27FC236}">
                    <a16:creationId xmlns:a16="http://schemas.microsoft.com/office/drawing/2014/main" id="{5B3D3C0C-05E4-8842-9005-867E7A3E9832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2" name="Ellipse 181">
                <a:extLst>
                  <a:ext uri="{FF2B5EF4-FFF2-40B4-BE49-F238E27FC236}">
                    <a16:creationId xmlns:a16="http://schemas.microsoft.com/office/drawing/2014/main" id="{07CC0A47-CB76-264E-AD6A-6E3F02DDF5CE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80" name="Image 179">
              <a:extLst>
                <a:ext uri="{FF2B5EF4-FFF2-40B4-BE49-F238E27FC236}">
                  <a16:creationId xmlns:a16="http://schemas.microsoft.com/office/drawing/2014/main" id="{5BB44243-30B8-954C-9841-3F2CCE89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183" name="Groupe 182">
            <a:extLst>
              <a:ext uri="{FF2B5EF4-FFF2-40B4-BE49-F238E27FC236}">
                <a16:creationId xmlns:a16="http://schemas.microsoft.com/office/drawing/2014/main" id="{63069596-6C4E-4A4B-9848-0057E9178D90}"/>
              </a:ext>
            </a:extLst>
          </p:cNvPr>
          <p:cNvGrpSpPr/>
          <p:nvPr userDrawn="1"/>
        </p:nvGrpSpPr>
        <p:grpSpPr>
          <a:xfrm rot="5400000">
            <a:off x="7843292" y="3896612"/>
            <a:ext cx="597040" cy="184111"/>
            <a:chOff x="957391" y="4634929"/>
            <a:chExt cx="908682" cy="280213"/>
          </a:xfrm>
        </p:grpSpPr>
        <p:grpSp>
          <p:nvGrpSpPr>
            <p:cNvPr id="184" name="Groupe 183">
              <a:extLst>
                <a:ext uri="{FF2B5EF4-FFF2-40B4-BE49-F238E27FC236}">
                  <a16:creationId xmlns:a16="http://schemas.microsoft.com/office/drawing/2014/main" id="{7DFAD866-0879-644C-A4A3-58A701934407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186" name="Ellipse 185">
                <a:extLst>
                  <a:ext uri="{FF2B5EF4-FFF2-40B4-BE49-F238E27FC236}">
                    <a16:creationId xmlns:a16="http://schemas.microsoft.com/office/drawing/2014/main" id="{1B499D92-23A7-C347-86AE-DF5D8AD044D0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7" name="Ellipse 186">
                <a:extLst>
                  <a:ext uri="{FF2B5EF4-FFF2-40B4-BE49-F238E27FC236}">
                    <a16:creationId xmlns:a16="http://schemas.microsoft.com/office/drawing/2014/main" id="{5AC2CEE9-52EB-3349-A8BA-8424DC6525E7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85" name="Image 184">
              <a:extLst>
                <a:ext uri="{FF2B5EF4-FFF2-40B4-BE49-F238E27FC236}">
                  <a16:creationId xmlns:a16="http://schemas.microsoft.com/office/drawing/2014/main" id="{51DCCAB9-3B72-1740-9556-43ABA4E2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188" name="Groupe 187">
            <a:extLst>
              <a:ext uri="{FF2B5EF4-FFF2-40B4-BE49-F238E27FC236}">
                <a16:creationId xmlns:a16="http://schemas.microsoft.com/office/drawing/2014/main" id="{5A6CC7FC-3B07-754C-A842-78F430377236}"/>
              </a:ext>
            </a:extLst>
          </p:cNvPr>
          <p:cNvGrpSpPr/>
          <p:nvPr userDrawn="1"/>
        </p:nvGrpSpPr>
        <p:grpSpPr>
          <a:xfrm rot="5400000">
            <a:off x="5762994" y="3895862"/>
            <a:ext cx="597040" cy="184111"/>
            <a:chOff x="957391" y="4634929"/>
            <a:chExt cx="908682" cy="280213"/>
          </a:xfrm>
        </p:grpSpPr>
        <p:grpSp>
          <p:nvGrpSpPr>
            <p:cNvPr id="189" name="Groupe 188">
              <a:extLst>
                <a:ext uri="{FF2B5EF4-FFF2-40B4-BE49-F238E27FC236}">
                  <a16:creationId xmlns:a16="http://schemas.microsoft.com/office/drawing/2014/main" id="{B862C80E-C1CC-A44C-B819-463416A96C39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191" name="Ellipse 190">
                <a:extLst>
                  <a:ext uri="{FF2B5EF4-FFF2-40B4-BE49-F238E27FC236}">
                    <a16:creationId xmlns:a16="http://schemas.microsoft.com/office/drawing/2014/main" id="{D76FB781-0F62-5C4C-AAC1-4070A836812A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2" name="Ellipse 191">
                <a:extLst>
                  <a:ext uri="{FF2B5EF4-FFF2-40B4-BE49-F238E27FC236}">
                    <a16:creationId xmlns:a16="http://schemas.microsoft.com/office/drawing/2014/main" id="{BF3B321A-1EA4-E64B-B857-1FD45100A98B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828B8C3D-52AD-5640-BB3F-FF9637DA0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193" name="Groupe 192">
            <a:extLst>
              <a:ext uri="{FF2B5EF4-FFF2-40B4-BE49-F238E27FC236}">
                <a16:creationId xmlns:a16="http://schemas.microsoft.com/office/drawing/2014/main" id="{CA3B24A3-CE29-E740-90C5-D996EAA79052}"/>
              </a:ext>
            </a:extLst>
          </p:cNvPr>
          <p:cNvGrpSpPr/>
          <p:nvPr userDrawn="1"/>
        </p:nvGrpSpPr>
        <p:grpSpPr>
          <a:xfrm rot="5400000">
            <a:off x="3699087" y="3889680"/>
            <a:ext cx="597040" cy="184111"/>
            <a:chOff x="957391" y="4634929"/>
            <a:chExt cx="908682" cy="280213"/>
          </a:xfrm>
        </p:grpSpPr>
        <p:grpSp>
          <p:nvGrpSpPr>
            <p:cNvPr id="194" name="Groupe 193">
              <a:extLst>
                <a:ext uri="{FF2B5EF4-FFF2-40B4-BE49-F238E27FC236}">
                  <a16:creationId xmlns:a16="http://schemas.microsoft.com/office/drawing/2014/main" id="{BA6ED4B3-E4ED-B643-8AAE-1676B64EE565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196" name="Ellipse 195">
                <a:extLst>
                  <a:ext uri="{FF2B5EF4-FFF2-40B4-BE49-F238E27FC236}">
                    <a16:creationId xmlns:a16="http://schemas.microsoft.com/office/drawing/2014/main" id="{A7FE85E3-10BD-1441-AF5F-5A3544B75A3F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7" name="Ellipse 196">
                <a:extLst>
                  <a:ext uri="{FF2B5EF4-FFF2-40B4-BE49-F238E27FC236}">
                    <a16:creationId xmlns:a16="http://schemas.microsoft.com/office/drawing/2014/main" id="{F4D58DCE-18D3-454C-93F6-7279F8DE247B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95" name="Image 194">
              <a:extLst>
                <a:ext uri="{FF2B5EF4-FFF2-40B4-BE49-F238E27FC236}">
                  <a16:creationId xmlns:a16="http://schemas.microsoft.com/office/drawing/2014/main" id="{9786614A-B87B-D341-8FFE-E9CF33B35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198" name="Groupe 197">
            <a:extLst>
              <a:ext uri="{FF2B5EF4-FFF2-40B4-BE49-F238E27FC236}">
                <a16:creationId xmlns:a16="http://schemas.microsoft.com/office/drawing/2014/main" id="{085D868D-D199-4243-A752-232D64A98456}"/>
              </a:ext>
            </a:extLst>
          </p:cNvPr>
          <p:cNvGrpSpPr/>
          <p:nvPr userDrawn="1"/>
        </p:nvGrpSpPr>
        <p:grpSpPr>
          <a:xfrm rot="5400000">
            <a:off x="1616639" y="3895537"/>
            <a:ext cx="597040" cy="184111"/>
            <a:chOff x="957391" y="4634929"/>
            <a:chExt cx="908682" cy="280213"/>
          </a:xfrm>
        </p:grpSpPr>
        <p:grpSp>
          <p:nvGrpSpPr>
            <p:cNvPr id="199" name="Groupe 198">
              <a:extLst>
                <a:ext uri="{FF2B5EF4-FFF2-40B4-BE49-F238E27FC236}">
                  <a16:creationId xmlns:a16="http://schemas.microsoft.com/office/drawing/2014/main" id="{D04A8770-799D-AB4A-A014-77C5787DD849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201" name="Ellipse 200">
                <a:extLst>
                  <a:ext uri="{FF2B5EF4-FFF2-40B4-BE49-F238E27FC236}">
                    <a16:creationId xmlns:a16="http://schemas.microsoft.com/office/drawing/2014/main" id="{B080B592-773B-F247-AF61-971446EAA91A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2" name="Ellipse 201">
                <a:extLst>
                  <a:ext uri="{FF2B5EF4-FFF2-40B4-BE49-F238E27FC236}">
                    <a16:creationId xmlns:a16="http://schemas.microsoft.com/office/drawing/2014/main" id="{D4ACD864-8C85-E54A-ABAE-A0FE67F1F0A1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200" name="Image 199">
              <a:extLst>
                <a:ext uri="{FF2B5EF4-FFF2-40B4-BE49-F238E27FC236}">
                  <a16:creationId xmlns:a16="http://schemas.microsoft.com/office/drawing/2014/main" id="{A9F0D6E6-CB95-CA4A-8639-957C17488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2524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03/11/2018</a:t>
            </a:fld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4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FF5A8D2-541F-E44E-8899-AAA65BB3D80E}"/>
              </a:ext>
            </a:extLst>
          </p:cNvPr>
          <p:cNvSpPr/>
          <p:nvPr userDrawn="1"/>
        </p:nvSpPr>
        <p:spPr>
          <a:xfrm>
            <a:off x="1717602" y="3258539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Espace réservé du texte 6">
            <a:extLst>
              <a:ext uri="{FF2B5EF4-FFF2-40B4-BE49-F238E27FC236}">
                <a16:creationId xmlns:a16="http://schemas.microsoft.com/office/drawing/2014/main" id="{B50D6731-E21C-1A4F-A701-836741E9EB4F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416561" y="1043403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1F475A1-852F-C647-A563-D9B0780C21B4}"/>
              </a:ext>
            </a:extLst>
          </p:cNvPr>
          <p:cNvSpPr/>
          <p:nvPr userDrawn="1"/>
        </p:nvSpPr>
        <p:spPr>
          <a:xfrm>
            <a:off x="3680483" y="3258538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18E7C2DB-ED95-6448-9350-5D3008E15AEA}"/>
              </a:ext>
            </a:extLst>
          </p:cNvPr>
          <p:cNvSpPr/>
          <p:nvPr userDrawn="1"/>
        </p:nvSpPr>
        <p:spPr>
          <a:xfrm>
            <a:off x="5733038" y="3258537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615644A-30C5-0F4F-BF4C-CFB8EE6F4055}"/>
              </a:ext>
            </a:extLst>
          </p:cNvPr>
          <p:cNvGrpSpPr/>
          <p:nvPr userDrawn="1"/>
        </p:nvGrpSpPr>
        <p:grpSpPr>
          <a:xfrm>
            <a:off x="2518791" y="3501835"/>
            <a:ext cx="1043276" cy="175504"/>
            <a:chOff x="1584071" y="3327083"/>
            <a:chExt cx="1043276" cy="175504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792D9294-4C67-7847-91C4-BA61AD06A538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66B1016-DD4F-3849-BCAD-E253B7668CEB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D6429E2E-A5F6-4E41-BF38-175CE87A89A7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729BF3CB-D38F-E542-A2F1-E0B94A331E0A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0" name="Groupe 109">
            <a:extLst>
              <a:ext uri="{FF2B5EF4-FFF2-40B4-BE49-F238E27FC236}">
                <a16:creationId xmlns:a16="http://schemas.microsoft.com/office/drawing/2014/main" id="{0918AB6A-98D1-A540-930E-AD0E5D078789}"/>
              </a:ext>
            </a:extLst>
          </p:cNvPr>
          <p:cNvGrpSpPr/>
          <p:nvPr userDrawn="1"/>
        </p:nvGrpSpPr>
        <p:grpSpPr>
          <a:xfrm>
            <a:off x="4518642" y="3501835"/>
            <a:ext cx="1043276" cy="175504"/>
            <a:chOff x="1584071" y="3327083"/>
            <a:chExt cx="1043276" cy="175504"/>
          </a:xfrm>
        </p:grpSpPr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36A6DFA2-1DA0-EF4F-8B28-7BC3DACB26DA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7BF0684C-BD5C-FA4D-858D-E0AB0C37042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08AA12A5-FF28-E94D-937F-8C780A09684F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E2113E75-10F8-EF44-95AE-13CC37AA3973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5" name="Groupe 114">
            <a:extLst>
              <a:ext uri="{FF2B5EF4-FFF2-40B4-BE49-F238E27FC236}">
                <a16:creationId xmlns:a16="http://schemas.microsoft.com/office/drawing/2014/main" id="{540E6116-CFE1-4E4B-B47E-7D3294A44D09}"/>
              </a:ext>
            </a:extLst>
          </p:cNvPr>
          <p:cNvGrpSpPr/>
          <p:nvPr userDrawn="1"/>
        </p:nvGrpSpPr>
        <p:grpSpPr>
          <a:xfrm>
            <a:off x="6579097" y="3501835"/>
            <a:ext cx="1043276" cy="175504"/>
            <a:chOff x="1584071" y="3327083"/>
            <a:chExt cx="1043276" cy="175504"/>
          </a:xfrm>
        </p:grpSpPr>
        <p:sp>
          <p:nvSpPr>
            <p:cNvPr id="116" name="Ellipse 115">
              <a:extLst>
                <a:ext uri="{FF2B5EF4-FFF2-40B4-BE49-F238E27FC236}">
                  <a16:creationId xmlns:a16="http://schemas.microsoft.com/office/drawing/2014/main" id="{317DFA62-554C-0E45-9298-CD054775595F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Ellipse 116">
              <a:extLst>
                <a:ext uri="{FF2B5EF4-FFF2-40B4-BE49-F238E27FC236}">
                  <a16:creationId xmlns:a16="http://schemas.microsoft.com/office/drawing/2014/main" id="{183573E6-7D41-EC4E-ABA1-B7B6BD816432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Ellipse 117">
              <a:extLst>
                <a:ext uri="{FF2B5EF4-FFF2-40B4-BE49-F238E27FC236}">
                  <a16:creationId xmlns:a16="http://schemas.microsoft.com/office/drawing/2014/main" id="{89E7EA81-1687-A847-9E14-026565FA8923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Ellipse 118">
              <a:extLst>
                <a:ext uri="{FF2B5EF4-FFF2-40B4-BE49-F238E27FC236}">
                  <a16:creationId xmlns:a16="http://schemas.microsoft.com/office/drawing/2014/main" id="{4C32E87A-72D6-D443-9566-23B6D3E358DC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0" name="Ellipse 119">
            <a:extLst>
              <a:ext uri="{FF2B5EF4-FFF2-40B4-BE49-F238E27FC236}">
                <a16:creationId xmlns:a16="http://schemas.microsoft.com/office/drawing/2014/main" id="{26A9A506-EF26-3F40-9401-6A631A4C8D60}"/>
              </a:ext>
            </a:extLst>
          </p:cNvPr>
          <p:cNvSpPr/>
          <p:nvPr userDrawn="1"/>
        </p:nvSpPr>
        <p:spPr>
          <a:xfrm>
            <a:off x="7805678" y="3242882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FBD0DEA1-2797-8340-B10A-2E51B8646F27}"/>
              </a:ext>
            </a:extLst>
          </p:cNvPr>
          <p:cNvGrpSpPr/>
          <p:nvPr userDrawn="1"/>
        </p:nvGrpSpPr>
        <p:grpSpPr>
          <a:xfrm>
            <a:off x="8628105" y="3501835"/>
            <a:ext cx="1043276" cy="175504"/>
            <a:chOff x="1584071" y="3327083"/>
            <a:chExt cx="1043276" cy="175504"/>
          </a:xfrm>
        </p:grpSpPr>
        <p:sp>
          <p:nvSpPr>
            <p:cNvPr id="122" name="Ellipse 121">
              <a:extLst>
                <a:ext uri="{FF2B5EF4-FFF2-40B4-BE49-F238E27FC236}">
                  <a16:creationId xmlns:a16="http://schemas.microsoft.com/office/drawing/2014/main" id="{0F09918B-EDB3-174B-9DD0-8276BFF44CE6}"/>
                </a:ext>
              </a:extLst>
            </p:cNvPr>
            <p:cNvSpPr/>
            <p:nvPr userDrawn="1"/>
          </p:nvSpPr>
          <p:spPr>
            <a:xfrm>
              <a:off x="158407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Ellipse 122">
              <a:extLst>
                <a:ext uri="{FF2B5EF4-FFF2-40B4-BE49-F238E27FC236}">
                  <a16:creationId xmlns:a16="http://schemas.microsoft.com/office/drawing/2014/main" id="{6512FA33-AD58-8A46-A494-2874134234B0}"/>
                </a:ext>
              </a:extLst>
            </p:cNvPr>
            <p:cNvSpPr/>
            <p:nvPr userDrawn="1"/>
          </p:nvSpPr>
          <p:spPr>
            <a:xfrm>
              <a:off x="1873631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Ellipse 123">
              <a:extLst>
                <a:ext uri="{FF2B5EF4-FFF2-40B4-BE49-F238E27FC236}">
                  <a16:creationId xmlns:a16="http://schemas.microsoft.com/office/drawing/2014/main" id="{99F41175-CF83-464C-BE34-97DB48595F06}"/>
                </a:ext>
              </a:extLst>
            </p:cNvPr>
            <p:cNvSpPr/>
            <p:nvPr userDrawn="1"/>
          </p:nvSpPr>
          <p:spPr>
            <a:xfrm>
              <a:off x="2451843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24">
              <a:extLst>
                <a:ext uri="{FF2B5EF4-FFF2-40B4-BE49-F238E27FC236}">
                  <a16:creationId xmlns:a16="http://schemas.microsoft.com/office/drawing/2014/main" id="{C75116AE-FE21-4E40-83B7-3A94D14A65E9}"/>
                </a:ext>
              </a:extLst>
            </p:cNvPr>
            <p:cNvSpPr/>
            <p:nvPr userDrawn="1"/>
          </p:nvSpPr>
          <p:spPr>
            <a:xfrm>
              <a:off x="2162834" y="3327083"/>
              <a:ext cx="175504" cy="175504"/>
            </a:xfrm>
            <a:prstGeom prst="ellipse">
              <a:avLst/>
            </a:prstGeom>
            <a:solidFill>
              <a:srgbClr val="F3D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6" name="Ellipse 125">
            <a:extLst>
              <a:ext uri="{FF2B5EF4-FFF2-40B4-BE49-F238E27FC236}">
                <a16:creationId xmlns:a16="http://schemas.microsoft.com/office/drawing/2014/main" id="{01292FEB-4454-F64D-9B4D-3A39E7DBE7F5}"/>
              </a:ext>
            </a:extLst>
          </p:cNvPr>
          <p:cNvSpPr/>
          <p:nvPr userDrawn="1"/>
        </p:nvSpPr>
        <p:spPr>
          <a:xfrm>
            <a:off x="9824830" y="3245822"/>
            <a:ext cx="685833" cy="685833"/>
          </a:xfrm>
          <a:prstGeom prst="ellipse">
            <a:avLst/>
          </a:prstGeom>
          <a:solidFill>
            <a:srgbClr val="783C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Espace réservé du texte 6">
            <a:extLst>
              <a:ext uri="{FF2B5EF4-FFF2-40B4-BE49-F238E27FC236}">
                <a16:creationId xmlns:a16="http://schemas.microsoft.com/office/drawing/2014/main" id="{C9CC8C57-A014-C540-AD4D-0C15F0E5FDB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66337" y="1034971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35" name="Espace réservé du texte 6">
            <a:extLst>
              <a:ext uri="{FF2B5EF4-FFF2-40B4-BE49-F238E27FC236}">
                <a16:creationId xmlns:a16="http://schemas.microsoft.com/office/drawing/2014/main" id="{BFCAD071-A5A6-D04E-8EC6-5951AA9AC0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32619" y="1031500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37" name="Espace réservé du texte 6">
            <a:extLst>
              <a:ext uri="{FF2B5EF4-FFF2-40B4-BE49-F238E27FC236}">
                <a16:creationId xmlns:a16="http://schemas.microsoft.com/office/drawing/2014/main" id="{67FFC808-CDEC-614A-97B7-4D117BFA37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403435" y="4687266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39" name="Espace réservé du texte 6">
            <a:extLst>
              <a:ext uri="{FF2B5EF4-FFF2-40B4-BE49-F238E27FC236}">
                <a16:creationId xmlns:a16="http://schemas.microsoft.com/office/drawing/2014/main" id="{EE469DCB-7AF1-AE4C-AD3E-BA7F17432C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56944" y="4679446"/>
            <a:ext cx="3263922" cy="4980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0" i="0">
                <a:solidFill>
                  <a:srgbClr val="BB9D13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140" name="Espace réservé du texte 6">
            <a:extLst>
              <a:ext uri="{FF2B5EF4-FFF2-40B4-BE49-F238E27FC236}">
                <a16:creationId xmlns:a16="http://schemas.microsoft.com/office/drawing/2014/main" id="{CCD84901-71DB-E447-9232-01E15C37D16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506311" y="3458887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2014</a:t>
            </a:r>
          </a:p>
        </p:txBody>
      </p:sp>
      <p:sp>
        <p:nvSpPr>
          <p:cNvPr id="141" name="Espace réservé du texte 6">
            <a:extLst>
              <a:ext uri="{FF2B5EF4-FFF2-40B4-BE49-F238E27FC236}">
                <a16:creationId xmlns:a16="http://schemas.microsoft.com/office/drawing/2014/main" id="{BC893C66-5CDE-0D49-9658-22A2DA4A78F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457048" y="3440842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2015</a:t>
            </a:r>
          </a:p>
        </p:txBody>
      </p:sp>
      <p:sp>
        <p:nvSpPr>
          <p:cNvPr id="142" name="Espace réservé du texte 6">
            <a:extLst>
              <a:ext uri="{FF2B5EF4-FFF2-40B4-BE49-F238E27FC236}">
                <a16:creationId xmlns:a16="http://schemas.microsoft.com/office/drawing/2014/main" id="{09D8834F-6DAF-BB45-BB09-87FA6DFA2E1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12023" y="343797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2016</a:t>
            </a:r>
          </a:p>
        </p:txBody>
      </p:sp>
      <p:sp>
        <p:nvSpPr>
          <p:cNvPr id="143" name="Espace réservé du texte 6">
            <a:extLst>
              <a:ext uri="{FF2B5EF4-FFF2-40B4-BE49-F238E27FC236}">
                <a16:creationId xmlns:a16="http://schemas.microsoft.com/office/drawing/2014/main" id="{3D33213C-5A01-0A44-A14F-B5CCB48302B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97067" y="3427063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2017</a:t>
            </a:r>
          </a:p>
        </p:txBody>
      </p:sp>
      <p:sp>
        <p:nvSpPr>
          <p:cNvPr id="144" name="Espace réservé du texte 6">
            <a:extLst>
              <a:ext uri="{FF2B5EF4-FFF2-40B4-BE49-F238E27FC236}">
                <a16:creationId xmlns:a16="http://schemas.microsoft.com/office/drawing/2014/main" id="{D409E309-25FF-5C41-829E-9646BFB0EB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630032" y="3462074"/>
            <a:ext cx="1127861" cy="334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Yanone Kaffeesatz" pitchFamily="2" charset="77"/>
              </a:defRPr>
            </a:lvl1pPr>
          </a:lstStyle>
          <a:p>
            <a:r>
              <a:rPr lang="fr-FR" dirty="0"/>
              <a:t>2018</a:t>
            </a:r>
          </a:p>
        </p:txBody>
      </p:sp>
      <p:sp>
        <p:nvSpPr>
          <p:cNvPr id="65" name="Espace réservé du texte 6">
            <a:extLst>
              <a:ext uri="{FF2B5EF4-FFF2-40B4-BE49-F238E27FC236}">
                <a16:creationId xmlns:a16="http://schemas.microsoft.com/office/drawing/2014/main" id="{546BCD24-5B58-4F44-9E2A-8A5CB30084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6561" y="1670626"/>
            <a:ext cx="3263922" cy="839625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  <a:lvl2pPr>
              <a:buClr>
                <a:srgbClr val="BB9D13"/>
              </a:buClr>
              <a:defRPr sz="1600" b="0" i="0">
                <a:latin typeface="Yanone Kaffeesatz Light" pitchFamily="2" charset="77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400" b="0" i="0">
                <a:latin typeface="Yanone Kaffeesatz Light" pitchFamily="2" charset="77"/>
              </a:defRPr>
            </a:lvl3pPr>
          </a:lstStyle>
          <a:p>
            <a:r>
              <a:rPr lang="fr-FR" dirty="0"/>
              <a:t>Modifier le texte</a:t>
            </a:r>
          </a:p>
          <a:p>
            <a:pPr lvl="1"/>
            <a:r>
              <a:rPr lang="fr-FR" dirty="0"/>
              <a:t>Modifier le texte</a:t>
            </a:r>
          </a:p>
          <a:p>
            <a:pPr lvl="2"/>
            <a:r>
              <a:rPr lang="fr-FR" dirty="0"/>
              <a:t>Modifier le texte</a:t>
            </a:r>
          </a:p>
        </p:txBody>
      </p:sp>
      <p:sp>
        <p:nvSpPr>
          <p:cNvPr id="66" name="Espace réservé du texte 6">
            <a:extLst>
              <a:ext uri="{FF2B5EF4-FFF2-40B4-BE49-F238E27FC236}">
                <a16:creationId xmlns:a16="http://schemas.microsoft.com/office/drawing/2014/main" id="{E53085B1-693E-4E4B-A287-56DDDFF5CB7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472486" y="1659004"/>
            <a:ext cx="3263922" cy="839625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  <a:lvl2pPr>
              <a:buClr>
                <a:srgbClr val="BB9D13"/>
              </a:buClr>
              <a:defRPr sz="1600" b="0" i="0">
                <a:latin typeface="Yanone Kaffeesatz Light" pitchFamily="2" charset="77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400" b="0" i="0">
                <a:latin typeface="Yanone Kaffeesatz Light" pitchFamily="2" charset="77"/>
              </a:defRPr>
            </a:lvl3pPr>
          </a:lstStyle>
          <a:p>
            <a:r>
              <a:rPr lang="fr-FR" dirty="0"/>
              <a:t>Modifier le texte</a:t>
            </a:r>
          </a:p>
          <a:p>
            <a:pPr lvl="1"/>
            <a:r>
              <a:rPr lang="fr-FR" dirty="0"/>
              <a:t>Modifier le texte</a:t>
            </a:r>
          </a:p>
          <a:p>
            <a:pPr lvl="2"/>
            <a:r>
              <a:rPr lang="fr-FR" dirty="0"/>
              <a:t>Modifier le texte</a:t>
            </a:r>
          </a:p>
        </p:txBody>
      </p:sp>
      <p:sp>
        <p:nvSpPr>
          <p:cNvPr id="71" name="Espace réservé du texte 6">
            <a:extLst>
              <a:ext uri="{FF2B5EF4-FFF2-40B4-BE49-F238E27FC236}">
                <a16:creationId xmlns:a16="http://schemas.microsoft.com/office/drawing/2014/main" id="{0BA4A15A-AEAA-6C47-8424-08A18518D80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539859" y="1655920"/>
            <a:ext cx="3263922" cy="839625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  <a:lvl2pPr>
              <a:buClr>
                <a:srgbClr val="BB9D13"/>
              </a:buClr>
              <a:defRPr sz="1600" b="0" i="0">
                <a:latin typeface="Yanone Kaffeesatz Light" pitchFamily="2" charset="77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400" b="0" i="0">
                <a:latin typeface="Yanone Kaffeesatz Light" pitchFamily="2" charset="77"/>
              </a:defRPr>
            </a:lvl3pPr>
          </a:lstStyle>
          <a:p>
            <a:r>
              <a:rPr lang="fr-FR" dirty="0"/>
              <a:t>Modifier le texte</a:t>
            </a:r>
          </a:p>
          <a:p>
            <a:pPr lvl="1"/>
            <a:r>
              <a:rPr lang="fr-FR" dirty="0"/>
              <a:t>Modifier le texte</a:t>
            </a:r>
          </a:p>
          <a:p>
            <a:pPr lvl="2"/>
            <a:r>
              <a:rPr lang="fr-FR" dirty="0"/>
              <a:t>Modifier le texte</a:t>
            </a:r>
          </a:p>
        </p:txBody>
      </p:sp>
      <p:sp>
        <p:nvSpPr>
          <p:cNvPr id="72" name="Espace réservé du texte 6">
            <a:extLst>
              <a:ext uri="{FF2B5EF4-FFF2-40B4-BE49-F238E27FC236}">
                <a16:creationId xmlns:a16="http://schemas.microsoft.com/office/drawing/2014/main" id="{5873E6D3-B777-4D40-9474-F6E0AB7346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403435" y="5323655"/>
            <a:ext cx="3263922" cy="871563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  <a:lvl2pPr>
              <a:buClr>
                <a:srgbClr val="BB9D13"/>
              </a:buClr>
              <a:defRPr sz="1600" b="0" i="0">
                <a:latin typeface="Yanone Kaffeesatz Light" pitchFamily="2" charset="77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400" b="0" i="0">
                <a:latin typeface="Yanone Kaffeesatz Light" pitchFamily="2" charset="77"/>
              </a:defRPr>
            </a:lvl3pPr>
          </a:lstStyle>
          <a:p>
            <a:r>
              <a:rPr lang="fr-FR" dirty="0"/>
              <a:t>Modifier le texte</a:t>
            </a:r>
          </a:p>
          <a:p>
            <a:pPr lvl="1"/>
            <a:r>
              <a:rPr lang="fr-FR" dirty="0"/>
              <a:t>Modifier le texte</a:t>
            </a:r>
          </a:p>
          <a:p>
            <a:pPr lvl="2"/>
            <a:r>
              <a:rPr lang="fr-FR" dirty="0"/>
              <a:t>Modifier le texte</a:t>
            </a:r>
          </a:p>
        </p:txBody>
      </p:sp>
      <p:sp>
        <p:nvSpPr>
          <p:cNvPr id="73" name="Espace réservé du texte 6">
            <a:extLst>
              <a:ext uri="{FF2B5EF4-FFF2-40B4-BE49-F238E27FC236}">
                <a16:creationId xmlns:a16="http://schemas.microsoft.com/office/drawing/2014/main" id="{7282D4D1-FB6D-D544-A363-6E1CE82B46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569953" y="5313010"/>
            <a:ext cx="3263922" cy="871563"/>
          </a:xfrm>
          <a:prstGeom prst="rect">
            <a:avLst/>
          </a:prstGeom>
        </p:spPr>
        <p:txBody>
          <a:bodyPr/>
          <a:lstStyle>
            <a:lvl1pPr marL="285750" indent="-285750">
              <a:buFontTx/>
              <a:buBlip>
                <a:blip r:embed="rId2"/>
              </a:buBlip>
              <a:defRPr sz="1600" b="0" i="0">
                <a:solidFill>
                  <a:srgbClr val="3D3834"/>
                </a:solidFill>
                <a:latin typeface="Yanone Kaffeesatz Light" pitchFamily="2" charset="77"/>
              </a:defRPr>
            </a:lvl1pPr>
            <a:lvl2pPr>
              <a:buClr>
                <a:srgbClr val="BB9D13"/>
              </a:buClr>
              <a:defRPr sz="1600" b="0" i="0">
                <a:latin typeface="Yanone Kaffeesatz Light" pitchFamily="2" charset="77"/>
              </a:defRPr>
            </a:lvl2pPr>
            <a:lvl3pPr marL="1143000" indent="-228600">
              <a:buClr>
                <a:srgbClr val="BB9D13"/>
              </a:buClr>
              <a:buFont typeface="Helvetica" pitchFamily="2" charset="0"/>
              <a:buChar char="⁃"/>
              <a:defRPr sz="1400" b="0" i="0">
                <a:latin typeface="Yanone Kaffeesatz Light" pitchFamily="2" charset="77"/>
              </a:defRPr>
            </a:lvl3pPr>
          </a:lstStyle>
          <a:p>
            <a:r>
              <a:rPr lang="fr-FR" dirty="0"/>
              <a:t>Modifier le texte</a:t>
            </a:r>
          </a:p>
          <a:p>
            <a:pPr lvl="1"/>
            <a:r>
              <a:rPr lang="fr-FR" dirty="0"/>
              <a:t>Modifier le texte</a:t>
            </a:r>
          </a:p>
          <a:p>
            <a:pPr lvl="2"/>
            <a:r>
              <a:rPr lang="fr-FR" dirty="0"/>
              <a:t>Modifier le texte</a:t>
            </a:r>
          </a:p>
        </p:txBody>
      </p: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05D4AA09-B32C-C040-B42F-CDFA77ABACBA}"/>
              </a:ext>
            </a:extLst>
          </p:cNvPr>
          <p:cNvGrpSpPr/>
          <p:nvPr userDrawn="1"/>
        </p:nvGrpSpPr>
        <p:grpSpPr>
          <a:xfrm rot="5400000">
            <a:off x="3726501" y="4223101"/>
            <a:ext cx="597040" cy="184111"/>
            <a:chOff x="957391" y="4634929"/>
            <a:chExt cx="908682" cy="280213"/>
          </a:xfrm>
        </p:grpSpPr>
        <p:grpSp>
          <p:nvGrpSpPr>
            <p:cNvPr id="80" name="Groupe 79">
              <a:extLst>
                <a:ext uri="{FF2B5EF4-FFF2-40B4-BE49-F238E27FC236}">
                  <a16:creationId xmlns:a16="http://schemas.microsoft.com/office/drawing/2014/main" id="{7DD0EB78-FD9E-A543-9B18-DDE8D8364A45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82" name="Ellipse 81">
                <a:extLst>
                  <a:ext uri="{FF2B5EF4-FFF2-40B4-BE49-F238E27FC236}">
                    <a16:creationId xmlns:a16="http://schemas.microsoft.com/office/drawing/2014/main" id="{73821F84-61FC-3B49-ACF3-2C8FA1B1C626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3" name="Ellipse 82">
                <a:extLst>
                  <a:ext uri="{FF2B5EF4-FFF2-40B4-BE49-F238E27FC236}">
                    <a16:creationId xmlns:a16="http://schemas.microsoft.com/office/drawing/2014/main" id="{E9298A6E-65D7-DF41-98EC-DC1D681938AA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D9CA6092-DACA-0848-944B-4757D9C1D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16FCDD29-763C-8F42-AC06-AABC4B4708EA}"/>
              </a:ext>
            </a:extLst>
          </p:cNvPr>
          <p:cNvGrpSpPr/>
          <p:nvPr userDrawn="1"/>
        </p:nvGrpSpPr>
        <p:grpSpPr>
          <a:xfrm rot="5400000">
            <a:off x="7850073" y="4203237"/>
            <a:ext cx="597040" cy="184111"/>
            <a:chOff x="957391" y="4634929"/>
            <a:chExt cx="908682" cy="280213"/>
          </a:xfrm>
        </p:grpSpPr>
        <p:grpSp>
          <p:nvGrpSpPr>
            <p:cNvPr id="85" name="Groupe 84">
              <a:extLst>
                <a:ext uri="{FF2B5EF4-FFF2-40B4-BE49-F238E27FC236}">
                  <a16:creationId xmlns:a16="http://schemas.microsoft.com/office/drawing/2014/main" id="{048FBED5-F6F7-6342-A3F0-C276722D785C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87" name="Ellipse 86">
                <a:extLst>
                  <a:ext uri="{FF2B5EF4-FFF2-40B4-BE49-F238E27FC236}">
                    <a16:creationId xmlns:a16="http://schemas.microsoft.com/office/drawing/2014/main" id="{C0D02BD4-5D9E-BC46-91DA-9957D3C7CE88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8" name="Ellipse 87">
                <a:extLst>
                  <a:ext uri="{FF2B5EF4-FFF2-40B4-BE49-F238E27FC236}">
                    <a16:creationId xmlns:a16="http://schemas.microsoft.com/office/drawing/2014/main" id="{F4B2DD73-E2F8-994C-8D0E-E7BC15EF17D1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943E9AF5-ED12-EB47-ABE0-3D42E6EEA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C3060600-B069-A840-B6C7-2462324AFCC8}"/>
              </a:ext>
            </a:extLst>
          </p:cNvPr>
          <p:cNvGrpSpPr/>
          <p:nvPr userDrawn="1"/>
        </p:nvGrpSpPr>
        <p:grpSpPr>
          <a:xfrm rot="16200000">
            <a:off x="9866060" y="2789295"/>
            <a:ext cx="597040" cy="184111"/>
            <a:chOff x="957391" y="4634929"/>
            <a:chExt cx="908682" cy="280213"/>
          </a:xfrm>
        </p:grpSpPr>
        <p:grpSp>
          <p:nvGrpSpPr>
            <p:cNvPr id="91" name="Groupe 90">
              <a:extLst>
                <a:ext uri="{FF2B5EF4-FFF2-40B4-BE49-F238E27FC236}">
                  <a16:creationId xmlns:a16="http://schemas.microsoft.com/office/drawing/2014/main" id="{3AA30B7D-B361-9B44-BACA-DE6FEEFEA2ED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93" name="Ellipse 92">
                <a:extLst>
                  <a:ext uri="{FF2B5EF4-FFF2-40B4-BE49-F238E27FC236}">
                    <a16:creationId xmlns:a16="http://schemas.microsoft.com/office/drawing/2014/main" id="{FC11BB8A-2158-FA4A-BDCF-1B4838191C0C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4" name="Ellipse 93">
                <a:extLst>
                  <a:ext uri="{FF2B5EF4-FFF2-40B4-BE49-F238E27FC236}">
                    <a16:creationId xmlns:a16="http://schemas.microsoft.com/office/drawing/2014/main" id="{B6D4465F-E193-9449-BE35-535F7C09D908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FE4E0F9C-E3D1-2D40-9455-F712E8973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95" name="Groupe 94">
            <a:extLst>
              <a:ext uri="{FF2B5EF4-FFF2-40B4-BE49-F238E27FC236}">
                <a16:creationId xmlns:a16="http://schemas.microsoft.com/office/drawing/2014/main" id="{C0849824-AED3-EA47-A080-A304487063E6}"/>
              </a:ext>
            </a:extLst>
          </p:cNvPr>
          <p:cNvGrpSpPr/>
          <p:nvPr userDrawn="1"/>
        </p:nvGrpSpPr>
        <p:grpSpPr>
          <a:xfrm rot="16200000">
            <a:off x="5777433" y="2785948"/>
            <a:ext cx="597040" cy="184111"/>
            <a:chOff x="957391" y="4634929"/>
            <a:chExt cx="908682" cy="280213"/>
          </a:xfrm>
        </p:grpSpPr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CCD24931-9A2F-BA49-814D-73854C9AD211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98" name="Ellipse 97">
                <a:extLst>
                  <a:ext uri="{FF2B5EF4-FFF2-40B4-BE49-F238E27FC236}">
                    <a16:creationId xmlns:a16="http://schemas.microsoft.com/office/drawing/2014/main" id="{75731BB9-CE0E-0A4A-A473-6E938D5ABE5A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0" name="Ellipse 99">
                <a:extLst>
                  <a:ext uri="{FF2B5EF4-FFF2-40B4-BE49-F238E27FC236}">
                    <a16:creationId xmlns:a16="http://schemas.microsoft.com/office/drawing/2014/main" id="{5B547C7E-1077-6048-8C7A-53D084DD937C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97" name="Image 96">
              <a:extLst>
                <a:ext uri="{FF2B5EF4-FFF2-40B4-BE49-F238E27FC236}">
                  <a16:creationId xmlns:a16="http://schemas.microsoft.com/office/drawing/2014/main" id="{D052BBDB-6639-6148-852E-1F7FC82A7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C661B9D7-839D-BD4C-B91A-1B1F3C1BAC11}"/>
              </a:ext>
            </a:extLst>
          </p:cNvPr>
          <p:cNvGrpSpPr/>
          <p:nvPr userDrawn="1"/>
        </p:nvGrpSpPr>
        <p:grpSpPr>
          <a:xfrm rot="16200000">
            <a:off x="1750002" y="2792338"/>
            <a:ext cx="597040" cy="184111"/>
            <a:chOff x="957391" y="4634929"/>
            <a:chExt cx="908682" cy="280213"/>
          </a:xfrm>
        </p:grpSpPr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5133E71C-9532-A642-8BC5-838609D516FB}"/>
                </a:ext>
              </a:extLst>
            </p:cNvPr>
            <p:cNvGrpSpPr/>
            <p:nvPr/>
          </p:nvGrpSpPr>
          <p:grpSpPr>
            <a:xfrm>
              <a:off x="957391" y="4716701"/>
              <a:ext cx="427492" cy="118624"/>
              <a:chOff x="947139" y="4277960"/>
              <a:chExt cx="427492" cy="118624"/>
            </a:xfrm>
          </p:grpSpPr>
          <p:sp>
            <p:nvSpPr>
              <p:cNvPr id="104" name="Ellipse 103">
                <a:extLst>
                  <a:ext uri="{FF2B5EF4-FFF2-40B4-BE49-F238E27FC236}">
                    <a16:creationId xmlns:a16="http://schemas.microsoft.com/office/drawing/2014/main" id="{E4386DE8-95A6-2A46-A32A-81F53EB33B96}"/>
                  </a:ext>
                </a:extLst>
              </p:cNvPr>
              <p:cNvSpPr/>
              <p:nvPr/>
            </p:nvSpPr>
            <p:spPr>
              <a:xfrm>
                <a:off x="947139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5" name="Ellipse 104">
                <a:extLst>
                  <a:ext uri="{FF2B5EF4-FFF2-40B4-BE49-F238E27FC236}">
                    <a16:creationId xmlns:a16="http://schemas.microsoft.com/office/drawing/2014/main" id="{EED808BA-0344-B64D-A317-52EEDCAF42DB}"/>
                  </a:ext>
                </a:extLst>
              </p:cNvPr>
              <p:cNvSpPr/>
              <p:nvPr/>
            </p:nvSpPr>
            <p:spPr>
              <a:xfrm>
                <a:off x="1256007" y="4277960"/>
                <a:ext cx="118624" cy="118624"/>
              </a:xfrm>
              <a:prstGeom prst="ellipse">
                <a:avLst/>
              </a:prstGeom>
              <a:solidFill>
                <a:srgbClr val="C9D1D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pic>
          <p:nvPicPr>
            <p:cNvPr id="103" name="Image 102">
              <a:extLst>
                <a:ext uri="{FF2B5EF4-FFF2-40B4-BE49-F238E27FC236}">
                  <a16:creationId xmlns:a16="http://schemas.microsoft.com/office/drawing/2014/main" id="{0F506D39-4DC8-764E-A0C1-29DE8EF88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0007" y="4634929"/>
              <a:ext cx="326066" cy="280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12763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enai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6ED3D4A-FBEC-154F-8F9D-28318BBB8CF7}"/>
              </a:ext>
            </a:extLst>
          </p:cNvPr>
          <p:cNvSpPr/>
          <p:nvPr userDrawn="1"/>
        </p:nvSpPr>
        <p:spPr>
          <a:xfrm>
            <a:off x="838200" y="2487168"/>
            <a:ext cx="2444827" cy="19842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1991B2-795E-2147-97DD-D6441C671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42E7C-6E02-4753-8F20-25C5D3437C2A}" type="datetime1">
              <a:rPr lang="fr-FR" smtClean="0"/>
              <a:pPr/>
              <a:t>03/11/2018</a:t>
            </a:fld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A5FBCB6-A51C-AF47-AA3E-287CB7460F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72742257-1039-C149-99F5-054857ABF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362662"/>
          </a:xfrm>
          <a:prstGeom prst="rect">
            <a:avLst/>
          </a:prstGeom>
        </p:spPr>
        <p:txBody>
          <a:bodyPr/>
          <a:lstStyle>
            <a:lvl1pPr>
              <a:defRPr sz="24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Nos partenaires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3F243A6-C4B1-644B-96FC-A34B1F538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28" y="2587752"/>
            <a:ext cx="2576399" cy="1716278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CEC22EA-F19E-5B4F-B1EA-4AC26E511217}"/>
              </a:ext>
            </a:extLst>
          </p:cNvPr>
          <p:cNvSpPr/>
          <p:nvPr userDrawn="1"/>
        </p:nvSpPr>
        <p:spPr>
          <a:xfrm>
            <a:off x="3651173" y="1129284"/>
            <a:ext cx="7702627" cy="48874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2700000" algn="tl" rotWithShape="0">
              <a:srgbClr val="C7ADE5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effectLst>
                <a:outerShdw blurRad="50800" dist="50800" dir="5400000" sx="122000" sy="122000" algn="ctr" rotWithShape="0">
                  <a:srgbClr val="C7ADE5"/>
                </a:outerShdw>
              </a:effectLst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67C784-5FA2-C94F-B0CA-22688FF265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5974" y="1575591"/>
            <a:ext cx="2992837" cy="6650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EE09EDC-D803-9A46-B898-87B3E8371B9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4087" y="1467576"/>
            <a:ext cx="2507119" cy="75464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1EA446C-D9E2-E44C-82C1-31220A5B5FA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026" y="2532888"/>
            <a:ext cx="846582" cy="84658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21D2CBA-5ABD-3F4A-A636-A5BA713FD50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458" y="2816461"/>
            <a:ext cx="2120114" cy="454622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6EB276F-B47E-6A4A-A4C4-B6A9C49B024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5986" y="2590931"/>
            <a:ext cx="2152262" cy="62528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B3CE05C8-07C9-A846-A4F0-E3A48DA9D76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6314" y="3746754"/>
            <a:ext cx="846582" cy="8465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0276D9EB-ED2D-2849-95CE-30802291661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3406" y="3871589"/>
            <a:ext cx="2088896" cy="618557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A42006F4-53A2-D349-98B2-802CE31B9227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7816" y="3774186"/>
            <a:ext cx="1640332" cy="575631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94A1C0A-B1BF-0540-A63E-683F47F246E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8026" y="5081508"/>
            <a:ext cx="2071878" cy="431641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6085B82-1444-504E-A6F9-0EDFF1D6FE2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764" y="4357436"/>
            <a:ext cx="2502324" cy="1862525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3A6139A-1CEF-B246-9AD6-87C2092F4167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3106" y="4802152"/>
            <a:ext cx="2508478" cy="91579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C2C6AE8-FC43-5240-8853-03F7B075DF7E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018026" y="1606933"/>
            <a:ext cx="1665064" cy="6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6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team bui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1F98582-81FA-4EC9-BB93-6BE001979F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4CEF2AD-FA32-4997-B2ED-E1A884017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8" name="Titre 9">
            <a:extLst>
              <a:ext uri="{FF2B5EF4-FFF2-40B4-BE49-F238E27FC236}">
                <a16:creationId xmlns:a16="http://schemas.microsoft.com/office/drawing/2014/main" id="{5171E7FA-0CEB-9C44-AEF5-B877ADE35D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429750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recru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6"/>
          <a:stretch/>
        </p:blipFill>
        <p:spPr>
          <a:xfrm>
            <a:off x="0" y="1"/>
            <a:ext cx="12192000" cy="6881903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70C5853-4D8A-43B3-B9A7-BCA997A950C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5AA1BB8-1402-45A7-9F76-7894D24B34C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8465FA07-11D7-CE4C-9FF0-542F3CA9E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58270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Workpl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A93B9A2-5686-AE47-8D5E-D8E192312F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88168"/>
          </a:xfrm>
          <a:prstGeom prst="rect">
            <a:avLst/>
          </a:prstGeom>
        </p:spPr>
      </p:pic>
      <p:sp>
        <p:nvSpPr>
          <p:cNvPr id="6" name="Triangle rectangle 5">
            <a:extLst>
              <a:ext uri="{FF2B5EF4-FFF2-40B4-BE49-F238E27FC236}">
                <a16:creationId xmlns:a16="http://schemas.microsoft.com/office/drawing/2014/main" id="{D6E0440C-7475-734A-A88C-1E45FB2D466D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C53297-EF52-47EE-B98A-7CC2C592E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3B38E32-C839-442F-98CC-5B5665F7601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A564E35-A9DA-45FC-8EB6-63BB91038F3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D7098DB1-4B31-FA4E-A3C2-726EA5264A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99371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Graphisme Marke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63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FABF1B-36BE-4478-9470-462F5F3EF3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C1E4733-17D0-465E-8867-0ED481BA17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1" name="Titre 9">
            <a:extLst>
              <a:ext uri="{FF2B5EF4-FFF2-40B4-BE49-F238E27FC236}">
                <a16:creationId xmlns:a16="http://schemas.microsoft.com/office/drawing/2014/main" id="{58EACAA6-4941-F94C-B12E-F5478612D1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041107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velopp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49"/>
          <a:stretch/>
        </p:blipFill>
        <p:spPr>
          <a:xfrm>
            <a:off x="-1" y="-1266632"/>
            <a:ext cx="12234477" cy="8148535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316AA85F-2942-994A-9066-04D003F9A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8509926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l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CDFB301-3E52-EB43-8D06-D57E1EFE5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6" y="-1275254"/>
            <a:ext cx="12186164" cy="8124110"/>
          </a:xfrm>
          <a:prstGeom prst="rect">
            <a:avLst/>
          </a:prstGeom>
        </p:spPr>
      </p:pic>
      <p:sp>
        <p:nvSpPr>
          <p:cNvPr id="8" name="Triangle rectangle 7">
            <a:extLst>
              <a:ext uri="{FF2B5EF4-FFF2-40B4-BE49-F238E27FC236}">
                <a16:creationId xmlns:a16="http://schemas.microsoft.com/office/drawing/2014/main" id="{F5D35E98-EB84-C041-8614-18F173F8B1D0}"/>
              </a:ext>
            </a:extLst>
          </p:cNvPr>
          <p:cNvSpPr/>
          <p:nvPr userDrawn="1"/>
        </p:nvSpPr>
        <p:spPr>
          <a:xfrm rot="16200000">
            <a:off x="5688760" y="342087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C76A7BC-6420-4D31-B6E1-62BCF75FDE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F2ABCB4-ED2B-49AE-932E-C74463CD3F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FC943FAA-9FED-D64C-9E88-B6C0F7122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1850565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DFD8EC7-ED87-3E4A-BC56-16DCD27145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3471" cy="6881904"/>
          </a:xfrm>
          <a:prstGeom prst="rect">
            <a:avLst/>
          </a:prstGeom>
        </p:spPr>
      </p:pic>
      <p:sp>
        <p:nvSpPr>
          <p:cNvPr id="9" name="Triangle rectangle 8">
            <a:extLst>
              <a:ext uri="{FF2B5EF4-FFF2-40B4-BE49-F238E27FC236}">
                <a16:creationId xmlns:a16="http://schemas.microsoft.com/office/drawing/2014/main" id="{001C10DF-F940-A34B-B92A-E11C808D9E6B}"/>
              </a:ext>
            </a:extLst>
          </p:cNvPr>
          <p:cNvSpPr/>
          <p:nvPr userDrawn="1"/>
        </p:nvSpPr>
        <p:spPr>
          <a:xfrm rot="16200000">
            <a:off x="5688760" y="369519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053EF3B-A1A4-4BFE-AE3E-0B2791F1C7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23D6F8A-A51C-4F5A-A58E-0BE1436397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6465" y="-1078351"/>
            <a:ext cx="3169354" cy="97772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883CEC5-A60D-43BB-86F1-030E59F3A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12" name="Titre 9">
            <a:extLst>
              <a:ext uri="{FF2B5EF4-FFF2-40B4-BE49-F238E27FC236}">
                <a16:creationId xmlns:a16="http://schemas.microsoft.com/office/drawing/2014/main" id="{9E63E9F2-F94F-9B49-A694-372C6FA05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290469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B218F4-9911-EA46-A817-725BEC497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687056" y="6521379"/>
            <a:ext cx="2477879" cy="336622"/>
          </a:xfrm>
          <a:prstGeom prst="rect">
            <a:avLst/>
          </a:prstGeom>
        </p:spPr>
        <p:txBody>
          <a:bodyPr/>
          <a:lstStyle/>
          <a:p>
            <a:fld id="{C74ADD4E-74AA-43E3-B9B9-8F89D8A10EE0}" type="slidenum">
              <a:rPr lang="fr-FR" smtClean="0"/>
              <a:pPr/>
              <a:t>‹#›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0B80F27-C1E6-5745-96F1-8AD46274AA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81904"/>
          </a:xfrm>
          <a:prstGeom prst="rect">
            <a:avLst/>
          </a:prstGeom>
        </p:spPr>
      </p:pic>
      <p:sp>
        <p:nvSpPr>
          <p:cNvPr id="10" name="Triangle rectangle 9">
            <a:extLst>
              <a:ext uri="{FF2B5EF4-FFF2-40B4-BE49-F238E27FC236}">
                <a16:creationId xmlns:a16="http://schemas.microsoft.com/office/drawing/2014/main" id="{46CA0EB2-D58E-0C4B-AD48-8682B3E928C7}"/>
              </a:ext>
            </a:extLst>
          </p:cNvPr>
          <p:cNvSpPr/>
          <p:nvPr userDrawn="1"/>
        </p:nvSpPr>
        <p:spPr>
          <a:xfrm rot="16200000">
            <a:off x="5688760" y="378663"/>
            <a:ext cx="5313814" cy="7692668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0623EAA-FAE7-4E3D-A6D6-A2AD47C708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1476" y="5396475"/>
            <a:ext cx="828416" cy="97056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4E2182A-3F9F-451B-839F-56E9AA6249E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388" y="5543650"/>
            <a:ext cx="3169354" cy="977729"/>
          </a:xfrm>
          <a:prstGeom prst="rect">
            <a:avLst/>
          </a:prstGeom>
        </p:spPr>
      </p:pic>
      <p:sp>
        <p:nvSpPr>
          <p:cNvPr id="9" name="Titre 9">
            <a:extLst>
              <a:ext uri="{FF2B5EF4-FFF2-40B4-BE49-F238E27FC236}">
                <a16:creationId xmlns:a16="http://schemas.microsoft.com/office/drawing/2014/main" id="{18C8A2C3-488C-604B-9A54-778A473AB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1950" y="4905511"/>
            <a:ext cx="4124325" cy="1952489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rgbClr val="783CBD"/>
                </a:solidFill>
                <a:latin typeface="Nunito" pitchFamily="2" charset="77"/>
              </a:defRPr>
            </a:lvl1pPr>
          </a:lstStyle>
          <a:p>
            <a:r>
              <a:rPr lang="fr-FR" dirty="0"/>
              <a:t>Le titre en minuscule</a:t>
            </a:r>
          </a:p>
        </p:txBody>
      </p:sp>
    </p:spTree>
    <p:extLst>
      <p:ext uri="{BB962C8B-B14F-4D97-AF65-F5344CB8AC3E}">
        <p14:creationId xmlns:p14="http://schemas.microsoft.com/office/powerpoint/2010/main" val="3956506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2.jpe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477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81" r:id="rId7"/>
    <p:sldLayoutId id="2147483677" r:id="rId8"/>
    <p:sldLayoutId id="214748367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3A82A63-7187-6A4A-9C08-ABD16D7258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26576" y="6470856"/>
            <a:ext cx="959506" cy="3490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fld id="{89D42E7C-6E02-4753-8F20-25C5D3437C2A}" type="datetime1">
              <a:rPr lang="fr-FR" smtClean="0"/>
              <a:pPr/>
              <a:t>03/11/2018</a:t>
            </a:fld>
            <a:endParaRPr lang="fr-FR" dirty="0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F95C808C-EFAC-4545-85FD-13A4422A89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87056" y="6483279"/>
            <a:ext cx="2477879" cy="3366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3D3834"/>
                </a:solidFill>
                <a:latin typeface="Yanone Kaffeesatz Light" pitchFamily="2" charset="77"/>
              </a:defRPr>
            </a:lvl1pPr>
          </a:lstStyle>
          <a:p>
            <a:fld id="{C74ADD4E-74AA-43E3-B9B9-8F89D8A10EE0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055E7902-0446-5E49-9879-6E26ECABC24B}"/>
              </a:ext>
            </a:extLst>
          </p:cNvPr>
          <p:cNvSpPr txBox="1"/>
          <p:nvPr userDrawn="1"/>
        </p:nvSpPr>
        <p:spPr>
          <a:xfrm>
            <a:off x="10506268" y="6533024"/>
            <a:ext cx="1616907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800" dirty="0">
                <a:solidFill>
                  <a:srgbClr val="3D3834"/>
                </a:solidFill>
                <a:latin typeface="Yanone Kaffeesatz" pitchFamily="2" charset="77"/>
              </a:rPr>
              <a:t>Copyright © </a:t>
            </a:r>
            <a:r>
              <a:rPr lang="en-US" sz="800" dirty="0" err="1">
                <a:solidFill>
                  <a:srgbClr val="3D3834"/>
                </a:solidFill>
                <a:latin typeface="Yanone Kaffeesatz" pitchFamily="2" charset="77"/>
              </a:rPr>
              <a:t>Metsys</a:t>
            </a:r>
            <a:r>
              <a:rPr lang="en-US" sz="800" dirty="0">
                <a:solidFill>
                  <a:srgbClr val="3D3834"/>
                </a:solidFill>
                <a:latin typeface="Yanone Kaffeesatz" pitchFamily="2" charset="77"/>
              </a:rPr>
              <a:t> 2018 – </a:t>
            </a:r>
            <a:r>
              <a:rPr lang="en-US" sz="600" i="1" dirty="0" err="1">
                <a:solidFill>
                  <a:srgbClr val="3D3834"/>
                </a:solidFill>
                <a:latin typeface="Yanone Kaffeesatz" pitchFamily="2" charset="77"/>
              </a:rPr>
              <a:t>Tous</a:t>
            </a:r>
            <a:r>
              <a:rPr lang="en-US" sz="600" i="1" dirty="0">
                <a:solidFill>
                  <a:srgbClr val="3D3834"/>
                </a:solidFill>
                <a:latin typeface="Yanone Kaffeesatz" pitchFamily="2" charset="77"/>
              </a:rPr>
              <a:t> droits </a:t>
            </a:r>
            <a:r>
              <a:rPr lang="en-US" sz="600" i="1" dirty="0" err="1">
                <a:solidFill>
                  <a:srgbClr val="3D3834"/>
                </a:solidFill>
                <a:latin typeface="Yanone Kaffeesatz" pitchFamily="2" charset="77"/>
              </a:rPr>
              <a:t>réservés</a:t>
            </a:r>
            <a:endParaRPr lang="fr-FR" sz="800" i="1" dirty="0">
              <a:solidFill>
                <a:srgbClr val="3D3834"/>
              </a:solidFill>
              <a:latin typeface="Yanone Kaffeesatz" pitchFamily="2" charset="77"/>
            </a:endParaRP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6B0B6AB-2F5C-6140-9B54-E0D287370F56}"/>
              </a:ext>
            </a:extLst>
          </p:cNvPr>
          <p:cNvGrpSpPr/>
          <p:nvPr userDrawn="1"/>
        </p:nvGrpSpPr>
        <p:grpSpPr>
          <a:xfrm>
            <a:off x="9151402" y="0"/>
            <a:ext cx="3040598" cy="80810"/>
            <a:chOff x="194309" y="2707536"/>
            <a:chExt cx="1680210" cy="12916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78462C-832D-DC44-911C-7A642E830DDE}"/>
                </a:ext>
              </a:extLst>
            </p:cNvPr>
            <p:cNvSpPr/>
            <p:nvPr/>
          </p:nvSpPr>
          <p:spPr>
            <a:xfrm>
              <a:off x="194309" y="2707536"/>
              <a:ext cx="560070" cy="129166"/>
            </a:xfrm>
            <a:prstGeom prst="rect">
              <a:avLst/>
            </a:prstGeom>
            <a:solidFill>
              <a:srgbClr val="783C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C3B4D3-C097-2C46-AD78-35691B19CB35}"/>
                </a:ext>
              </a:extLst>
            </p:cNvPr>
            <p:cNvSpPr/>
            <p:nvPr/>
          </p:nvSpPr>
          <p:spPr>
            <a:xfrm>
              <a:off x="754379" y="2707536"/>
              <a:ext cx="560070" cy="129166"/>
            </a:xfrm>
            <a:prstGeom prst="rect">
              <a:avLst/>
            </a:prstGeom>
            <a:solidFill>
              <a:srgbClr val="3D383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06CF8B-CBCD-7541-8AA1-6111F2E52C16}"/>
                </a:ext>
              </a:extLst>
            </p:cNvPr>
            <p:cNvSpPr/>
            <p:nvPr/>
          </p:nvSpPr>
          <p:spPr>
            <a:xfrm>
              <a:off x="1314449" y="2707536"/>
              <a:ext cx="560070" cy="129166"/>
            </a:xfrm>
            <a:prstGeom prst="rect">
              <a:avLst/>
            </a:prstGeom>
            <a:solidFill>
              <a:srgbClr val="BC9C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5" name="Image 14">
            <a:extLst>
              <a:ext uri="{FF2B5EF4-FFF2-40B4-BE49-F238E27FC236}">
                <a16:creationId xmlns:a16="http://schemas.microsoft.com/office/drawing/2014/main" id="{D02D4071-0D87-6D4B-99F2-0A7BAB4311B8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081" y="159280"/>
            <a:ext cx="411279" cy="476017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3CEEF33-C123-9044-A89F-D8B85EE2B6BB}"/>
              </a:ext>
            </a:extLst>
          </p:cNvPr>
          <p:cNvGrpSpPr/>
          <p:nvPr userDrawn="1"/>
        </p:nvGrpSpPr>
        <p:grpSpPr>
          <a:xfrm>
            <a:off x="183081" y="6244498"/>
            <a:ext cx="11915171" cy="275167"/>
            <a:chOff x="183081" y="6079398"/>
            <a:chExt cx="11915171" cy="275167"/>
          </a:xfrm>
        </p:grpSpPr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B9965B14-5660-8E49-8CDB-C278223CBB2B}"/>
                </a:ext>
              </a:extLst>
            </p:cNvPr>
            <p:cNvSpPr/>
            <p:nvPr userDrawn="1"/>
          </p:nvSpPr>
          <p:spPr>
            <a:xfrm>
              <a:off x="18308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E5290A9E-E838-B247-BB61-AA359CBEBF1B}"/>
                </a:ext>
              </a:extLst>
            </p:cNvPr>
            <p:cNvSpPr/>
            <p:nvPr userDrawn="1"/>
          </p:nvSpPr>
          <p:spPr>
            <a:xfrm>
              <a:off x="3503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264EB802-F507-D44D-82E9-E10CA49999F3}"/>
                </a:ext>
              </a:extLst>
            </p:cNvPr>
            <p:cNvSpPr/>
            <p:nvPr userDrawn="1"/>
          </p:nvSpPr>
          <p:spPr>
            <a:xfrm>
              <a:off x="5175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8130B2B7-C55C-754F-9CB3-0ABE8AACCCE9}"/>
                </a:ext>
              </a:extLst>
            </p:cNvPr>
            <p:cNvSpPr/>
            <p:nvPr userDrawn="1"/>
          </p:nvSpPr>
          <p:spPr>
            <a:xfrm>
              <a:off x="6847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BDF91238-3662-F44B-957C-B7FD96F43699}"/>
                </a:ext>
              </a:extLst>
            </p:cNvPr>
            <p:cNvSpPr/>
            <p:nvPr userDrawn="1"/>
          </p:nvSpPr>
          <p:spPr>
            <a:xfrm>
              <a:off x="85203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38A0E80-35FE-6243-AEE2-8463A117BA33}"/>
                </a:ext>
              </a:extLst>
            </p:cNvPr>
            <p:cNvSpPr/>
            <p:nvPr userDrawn="1"/>
          </p:nvSpPr>
          <p:spPr>
            <a:xfrm>
              <a:off x="10192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33D6DE75-E54F-FC4B-B303-6FDC92FE1BE2}"/>
                </a:ext>
              </a:extLst>
            </p:cNvPr>
            <p:cNvSpPr/>
            <p:nvPr userDrawn="1"/>
          </p:nvSpPr>
          <p:spPr>
            <a:xfrm>
              <a:off x="11881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09A870D-2000-2A48-933F-2E95F8AD1D1F}"/>
                </a:ext>
              </a:extLst>
            </p:cNvPr>
            <p:cNvSpPr/>
            <p:nvPr userDrawn="1"/>
          </p:nvSpPr>
          <p:spPr>
            <a:xfrm>
              <a:off x="13537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ECD7D94-1206-F04A-9C88-4446DEF0FBB5}"/>
                </a:ext>
              </a:extLst>
            </p:cNvPr>
            <p:cNvSpPr/>
            <p:nvPr userDrawn="1"/>
          </p:nvSpPr>
          <p:spPr>
            <a:xfrm>
              <a:off x="151932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BD9DFF32-7A6D-AC43-93A7-A90DCC0DBA13}"/>
                </a:ext>
              </a:extLst>
            </p:cNvPr>
            <p:cNvSpPr/>
            <p:nvPr userDrawn="1"/>
          </p:nvSpPr>
          <p:spPr>
            <a:xfrm>
              <a:off x="16849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71685B1A-F46D-8F4A-B482-CFECF961B0CA}"/>
                </a:ext>
              </a:extLst>
            </p:cNvPr>
            <p:cNvSpPr/>
            <p:nvPr userDrawn="1"/>
          </p:nvSpPr>
          <p:spPr>
            <a:xfrm>
              <a:off x="185047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EC30CDBB-2103-C341-8985-0DDF0A59F5B0}"/>
                </a:ext>
              </a:extLst>
            </p:cNvPr>
            <p:cNvSpPr/>
            <p:nvPr userDrawn="1"/>
          </p:nvSpPr>
          <p:spPr>
            <a:xfrm>
              <a:off x="218163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EDD33D27-C8B6-5C46-A911-061F968B4A58}"/>
                </a:ext>
              </a:extLst>
            </p:cNvPr>
            <p:cNvSpPr/>
            <p:nvPr userDrawn="1"/>
          </p:nvSpPr>
          <p:spPr>
            <a:xfrm>
              <a:off x="201605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38">
              <a:extLst>
                <a:ext uri="{FF2B5EF4-FFF2-40B4-BE49-F238E27FC236}">
                  <a16:creationId xmlns:a16="http://schemas.microsoft.com/office/drawing/2014/main" id="{2CCFF4F0-9ACD-5843-8F58-84A7CDB7A5F7}"/>
                </a:ext>
              </a:extLst>
            </p:cNvPr>
            <p:cNvSpPr/>
            <p:nvPr userDrawn="1"/>
          </p:nvSpPr>
          <p:spPr>
            <a:xfrm>
              <a:off x="234720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FD4EFC12-6687-BC4F-9B09-922F44053ADB}"/>
                </a:ext>
              </a:extLst>
            </p:cNvPr>
            <p:cNvSpPr/>
            <p:nvPr userDrawn="1"/>
          </p:nvSpPr>
          <p:spPr>
            <a:xfrm>
              <a:off x="251943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279DFC91-FD8F-944D-812A-BC6958FB5DD1}"/>
                </a:ext>
              </a:extLst>
            </p:cNvPr>
            <p:cNvSpPr/>
            <p:nvPr userDrawn="1"/>
          </p:nvSpPr>
          <p:spPr>
            <a:xfrm>
              <a:off x="269165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41">
              <a:extLst>
                <a:ext uri="{FF2B5EF4-FFF2-40B4-BE49-F238E27FC236}">
                  <a16:creationId xmlns:a16="http://schemas.microsoft.com/office/drawing/2014/main" id="{E7CF4FD2-705E-7A41-A128-7AD7FA349CAF}"/>
                </a:ext>
              </a:extLst>
            </p:cNvPr>
            <p:cNvSpPr/>
            <p:nvPr userDrawn="1"/>
          </p:nvSpPr>
          <p:spPr>
            <a:xfrm>
              <a:off x="286388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0BFF47A5-69B1-F845-9F51-65E85F4A0D03}"/>
                </a:ext>
              </a:extLst>
            </p:cNvPr>
            <p:cNvSpPr/>
            <p:nvPr userDrawn="1"/>
          </p:nvSpPr>
          <p:spPr>
            <a:xfrm>
              <a:off x="30361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AF9F3072-44CC-E945-8936-1232275C0452}"/>
                </a:ext>
              </a:extLst>
            </p:cNvPr>
            <p:cNvSpPr/>
            <p:nvPr userDrawn="1"/>
          </p:nvSpPr>
          <p:spPr>
            <a:xfrm>
              <a:off x="320833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D80331C9-5DFC-D949-82F9-DE94DFF50DE8}"/>
                </a:ext>
              </a:extLst>
            </p:cNvPr>
            <p:cNvSpPr/>
            <p:nvPr userDrawn="1"/>
          </p:nvSpPr>
          <p:spPr>
            <a:xfrm>
              <a:off x="338056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2B85AC6F-DF2B-494A-A9B3-446FFAF77FEC}"/>
                </a:ext>
              </a:extLst>
            </p:cNvPr>
            <p:cNvSpPr/>
            <p:nvPr userDrawn="1"/>
          </p:nvSpPr>
          <p:spPr>
            <a:xfrm>
              <a:off x="355278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2855D4F7-3168-4B42-B24F-0AB6EC57DA54}"/>
                </a:ext>
              </a:extLst>
            </p:cNvPr>
            <p:cNvSpPr/>
            <p:nvPr userDrawn="1"/>
          </p:nvSpPr>
          <p:spPr>
            <a:xfrm>
              <a:off x="372501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044515C3-D445-944A-84DF-7D41035E4B31}"/>
                </a:ext>
              </a:extLst>
            </p:cNvPr>
            <p:cNvSpPr/>
            <p:nvPr userDrawn="1"/>
          </p:nvSpPr>
          <p:spPr>
            <a:xfrm>
              <a:off x="38972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BEE1946A-B6A6-D44E-BE15-102DCB6E0FA0}"/>
                </a:ext>
              </a:extLst>
            </p:cNvPr>
            <p:cNvSpPr/>
            <p:nvPr userDrawn="1"/>
          </p:nvSpPr>
          <p:spPr>
            <a:xfrm>
              <a:off x="40694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905FC7F6-8DBA-384F-8B0A-42FFC2C353C9}"/>
                </a:ext>
              </a:extLst>
            </p:cNvPr>
            <p:cNvSpPr/>
            <p:nvPr userDrawn="1"/>
          </p:nvSpPr>
          <p:spPr>
            <a:xfrm>
              <a:off x="424169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B7B92AC2-427F-5440-A169-0B06FD22A13C}"/>
                </a:ext>
              </a:extLst>
            </p:cNvPr>
            <p:cNvSpPr/>
            <p:nvPr userDrawn="1"/>
          </p:nvSpPr>
          <p:spPr>
            <a:xfrm>
              <a:off x="44139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E782DFD5-D120-224A-A46B-20355386D7FE}"/>
                </a:ext>
              </a:extLst>
            </p:cNvPr>
            <p:cNvSpPr/>
            <p:nvPr userDrawn="1"/>
          </p:nvSpPr>
          <p:spPr>
            <a:xfrm>
              <a:off x="4586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52">
              <a:extLst>
                <a:ext uri="{FF2B5EF4-FFF2-40B4-BE49-F238E27FC236}">
                  <a16:creationId xmlns:a16="http://schemas.microsoft.com/office/drawing/2014/main" id="{BCB4A8B5-32F9-5446-B1A7-07131FA91A64}"/>
                </a:ext>
              </a:extLst>
            </p:cNvPr>
            <p:cNvSpPr/>
            <p:nvPr userDrawn="1"/>
          </p:nvSpPr>
          <p:spPr>
            <a:xfrm>
              <a:off x="475837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53">
              <a:extLst>
                <a:ext uri="{FF2B5EF4-FFF2-40B4-BE49-F238E27FC236}">
                  <a16:creationId xmlns:a16="http://schemas.microsoft.com/office/drawing/2014/main" id="{9CF89E31-87C9-DF42-9C37-7A2BEF09CE3E}"/>
                </a:ext>
              </a:extLst>
            </p:cNvPr>
            <p:cNvSpPr/>
            <p:nvPr userDrawn="1"/>
          </p:nvSpPr>
          <p:spPr>
            <a:xfrm>
              <a:off x="49305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54">
              <a:extLst>
                <a:ext uri="{FF2B5EF4-FFF2-40B4-BE49-F238E27FC236}">
                  <a16:creationId xmlns:a16="http://schemas.microsoft.com/office/drawing/2014/main" id="{462BBFC2-D687-6346-97C0-A9A50491AD8A}"/>
                </a:ext>
              </a:extLst>
            </p:cNvPr>
            <p:cNvSpPr/>
            <p:nvPr userDrawn="1"/>
          </p:nvSpPr>
          <p:spPr>
            <a:xfrm>
              <a:off x="509617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0B9315CF-DCD9-6C43-9D4F-91A61B9546FB}"/>
                </a:ext>
              </a:extLst>
            </p:cNvPr>
            <p:cNvSpPr/>
            <p:nvPr userDrawn="1"/>
          </p:nvSpPr>
          <p:spPr>
            <a:xfrm>
              <a:off x="526839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56">
              <a:extLst>
                <a:ext uri="{FF2B5EF4-FFF2-40B4-BE49-F238E27FC236}">
                  <a16:creationId xmlns:a16="http://schemas.microsoft.com/office/drawing/2014/main" id="{BD098146-294A-7448-B07B-6BBC8F4DE973}"/>
                </a:ext>
              </a:extLst>
            </p:cNvPr>
            <p:cNvSpPr/>
            <p:nvPr userDrawn="1"/>
          </p:nvSpPr>
          <p:spPr>
            <a:xfrm>
              <a:off x="543397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CE5E6286-A0E9-9A43-AA5D-BB989D8E3842}"/>
                </a:ext>
              </a:extLst>
            </p:cNvPr>
            <p:cNvSpPr/>
            <p:nvPr userDrawn="1"/>
          </p:nvSpPr>
          <p:spPr>
            <a:xfrm>
              <a:off x="559955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6843B069-1AF0-444E-9849-F93F264A08E3}"/>
                </a:ext>
              </a:extLst>
            </p:cNvPr>
            <p:cNvSpPr/>
            <p:nvPr userDrawn="1"/>
          </p:nvSpPr>
          <p:spPr>
            <a:xfrm>
              <a:off x="576180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59">
              <a:extLst>
                <a:ext uri="{FF2B5EF4-FFF2-40B4-BE49-F238E27FC236}">
                  <a16:creationId xmlns:a16="http://schemas.microsoft.com/office/drawing/2014/main" id="{968203A7-303C-7D40-A2BB-6B301C80C34A}"/>
                </a:ext>
              </a:extLst>
            </p:cNvPr>
            <p:cNvSpPr/>
            <p:nvPr userDrawn="1"/>
          </p:nvSpPr>
          <p:spPr>
            <a:xfrm>
              <a:off x="592904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A00849F4-9E5B-CD49-B230-970A5C3008E2}"/>
                </a:ext>
              </a:extLst>
            </p:cNvPr>
            <p:cNvSpPr/>
            <p:nvPr userDrawn="1"/>
          </p:nvSpPr>
          <p:spPr>
            <a:xfrm>
              <a:off x="608962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61">
              <a:extLst>
                <a:ext uri="{FF2B5EF4-FFF2-40B4-BE49-F238E27FC236}">
                  <a16:creationId xmlns:a16="http://schemas.microsoft.com/office/drawing/2014/main" id="{12584BB9-8727-BC49-8B67-D54105B3F68A}"/>
                </a:ext>
              </a:extLst>
            </p:cNvPr>
            <p:cNvSpPr/>
            <p:nvPr userDrawn="1"/>
          </p:nvSpPr>
          <p:spPr>
            <a:xfrm>
              <a:off x="624873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6FE68EB4-4163-4A4F-BECC-3534F82E5C88}"/>
                </a:ext>
              </a:extLst>
            </p:cNvPr>
            <p:cNvSpPr/>
            <p:nvPr userDrawn="1"/>
          </p:nvSpPr>
          <p:spPr>
            <a:xfrm>
              <a:off x="640581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63">
              <a:extLst>
                <a:ext uri="{FF2B5EF4-FFF2-40B4-BE49-F238E27FC236}">
                  <a16:creationId xmlns:a16="http://schemas.microsoft.com/office/drawing/2014/main" id="{78D50D25-2B2F-1E46-9518-E33DBDC5D1CC}"/>
                </a:ext>
              </a:extLst>
            </p:cNvPr>
            <p:cNvSpPr/>
            <p:nvPr userDrawn="1"/>
          </p:nvSpPr>
          <p:spPr>
            <a:xfrm>
              <a:off x="656275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94D56B5-74BB-6044-B2E2-3E750AD97CE6}"/>
                </a:ext>
              </a:extLst>
            </p:cNvPr>
            <p:cNvSpPr/>
            <p:nvPr userDrawn="1"/>
          </p:nvSpPr>
          <p:spPr>
            <a:xfrm>
              <a:off x="671835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>
              <a:extLst>
                <a:ext uri="{FF2B5EF4-FFF2-40B4-BE49-F238E27FC236}">
                  <a16:creationId xmlns:a16="http://schemas.microsoft.com/office/drawing/2014/main" id="{39925CCE-E7AE-4242-A829-22CF4569C664}"/>
                </a:ext>
              </a:extLst>
            </p:cNvPr>
            <p:cNvSpPr/>
            <p:nvPr userDrawn="1"/>
          </p:nvSpPr>
          <p:spPr>
            <a:xfrm>
              <a:off x="6875953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337C14FB-C5FC-BC41-BC35-BD6B5137249A}"/>
                </a:ext>
              </a:extLst>
            </p:cNvPr>
            <p:cNvSpPr/>
            <p:nvPr userDrawn="1"/>
          </p:nvSpPr>
          <p:spPr>
            <a:xfrm>
              <a:off x="703089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0A7A9743-37C8-3E47-8D04-9036536E1097}"/>
                </a:ext>
              </a:extLst>
            </p:cNvPr>
            <p:cNvSpPr/>
            <p:nvPr userDrawn="1"/>
          </p:nvSpPr>
          <p:spPr>
            <a:xfrm>
              <a:off x="71886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0B7ABEA2-8453-9946-919F-E1813D5DA040}"/>
                </a:ext>
              </a:extLst>
            </p:cNvPr>
            <p:cNvSpPr/>
            <p:nvPr userDrawn="1"/>
          </p:nvSpPr>
          <p:spPr>
            <a:xfrm>
              <a:off x="734907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C0829D91-76C8-2546-8871-C44E44F8DDFF}"/>
                </a:ext>
              </a:extLst>
            </p:cNvPr>
            <p:cNvSpPr/>
            <p:nvPr userDrawn="1"/>
          </p:nvSpPr>
          <p:spPr>
            <a:xfrm>
              <a:off x="75065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036E1854-FAE4-EF46-B491-4F265AB57372}"/>
                </a:ext>
              </a:extLst>
            </p:cNvPr>
            <p:cNvSpPr/>
            <p:nvPr userDrawn="1"/>
          </p:nvSpPr>
          <p:spPr>
            <a:xfrm>
              <a:off x="766692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AA2B0757-1EE7-B441-9C47-7EB339406101}"/>
                </a:ext>
              </a:extLst>
            </p:cNvPr>
            <p:cNvSpPr/>
            <p:nvPr userDrawn="1"/>
          </p:nvSpPr>
          <p:spPr>
            <a:xfrm>
              <a:off x="782308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B83CD798-F99B-614B-8056-4CC1006859ED}"/>
                </a:ext>
              </a:extLst>
            </p:cNvPr>
            <p:cNvSpPr/>
            <p:nvPr userDrawn="1"/>
          </p:nvSpPr>
          <p:spPr>
            <a:xfrm>
              <a:off x="798477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07D6BFAA-1826-784A-8ACC-72B81A7ED332}"/>
                </a:ext>
              </a:extLst>
            </p:cNvPr>
            <p:cNvSpPr/>
            <p:nvPr userDrawn="1"/>
          </p:nvSpPr>
          <p:spPr>
            <a:xfrm>
              <a:off x="814454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601BA89-C081-2E4A-8D66-436227CBF8DB}"/>
                </a:ext>
              </a:extLst>
            </p:cNvPr>
            <p:cNvSpPr/>
            <p:nvPr userDrawn="1"/>
          </p:nvSpPr>
          <p:spPr>
            <a:xfrm>
              <a:off x="830530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76">
              <a:extLst>
                <a:ext uri="{FF2B5EF4-FFF2-40B4-BE49-F238E27FC236}">
                  <a16:creationId xmlns:a16="http://schemas.microsoft.com/office/drawing/2014/main" id="{F5AF7F84-CFFB-7240-A5F4-7313D3AC64B9}"/>
                </a:ext>
              </a:extLst>
            </p:cNvPr>
            <p:cNvSpPr/>
            <p:nvPr userDrawn="1"/>
          </p:nvSpPr>
          <p:spPr>
            <a:xfrm>
              <a:off x="846162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77">
              <a:extLst>
                <a:ext uri="{FF2B5EF4-FFF2-40B4-BE49-F238E27FC236}">
                  <a16:creationId xmlns:a16="http://schemas.microsoft.com/office/drawing/2014/main" id="{6A5445C9-1534-0841-8B1F-C974E4B310D8}"/>
                </a:ext>
              </a:extLst>
            </p:cNvPr>
            <p:cNvSpPr/>
            <p:nvPr userDrawn="1"/>
          </p:nvSpPr>
          <p:spPr>
            <a:xfrm>
              <a:off x="861466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78">
              <a:extLst>
                <a:ext uri="{FF2B5EF4-FFF2-40B4-BE49-F238E27FC236}">
                  <a16:creationId xmlns:a16="http://schemas.microsoft.com/office/drawing/2014/main" id="{32F07F2E-71E4-D44A-B69A-6B5A3B58CAC6}"/>
                </a:ext>
              </a:extLst>
            </p:cNvPr>
            <p:cNvSpPr/>
            <p:nvPr userDrawn="1"/>
          </p:nvSpPr>
          <p:spPr>
            <a:xfrm>
              <a:off x="8771769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Ellipse 79">
              <a:extLst>
                <a:ext uri="{FF2B5EF4-FFF2-40B4-BE49-F238E27FC236}">
                  <a16:creationId xmlns:a16="http://schemas.microsoft.com/office/drawing/2014/main" id="{FA0C04E8-F086-F041-B9B3-7227D1EA5DF1}"/>
                </a:ext>
              </a:extLst>
            </p:cNvPr>
            <p:cNvSpPr/>
            <p:nvPr userDrawn="1"/>
          </p:nvSpPr>
          <p:spPr>
            <a:xfrm>
              <a:off x="892403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Ellipse 80">
              <a:extLst>
                <a:ext uri="{FF2B5EF4-FFF2-40B4-BE49-F238E27FC236}">
                  <a16:creationId xmlns:a16="http://schemas.microsoft.com/office/drawing/2014/main" id="{365DAD28-AB30-0547-A4C2-C2D7442A2386}"/>
                </a:ext>
              </a:extLst>
            </p:cNvPr>
            <p:cNvSpPr/>
            <p:nvPr userDrawn="1"/>
          </p:nvSpPr>
          <p:spPr>
            <a:xfrm>
              <a:off x="908114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Ellipse 81">
              <a:extLst>
                <a:ext uri="{FF2B5EF4-FFF2-40B4-BE49-F238E27FC236}">
                  <a16:creationId xmlns:a16="http://schemas.microsoft.com/office/drawing/2014/main" id="{9731EF9E-0ACB-FB43-928C-06A14DE09CBE}"/>
                </a:ext>
              </a:extLst>
            </p:cNvPr>
            <p:cNvSpPr/>
            <p:nvPr userDrawn="1"/>
          </p:nvSpPr>
          <p:spPr>
            <a:xfrm>
              <a:off x="922876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82">
              <a:extLst>
                <a:ext uri="{FF2B5EF4-FFF2-40B4-BE49-F238E27FC236}">
                  <a16:creationId xmlns:a16="http://schemas.microsoft.com/office/drawing/2014/main" id="{94D85382-E139-2741-9A80-2695743912C0}"/>
                </a:ext>
              </a:extLst>
            </p:cNvPr>
            <p:cNvSpPr/>
            <p:nvPr userDrawn="1"/>
          </p:nvSpPr>
          <p:spPr>
            <a:xfrm>
              <a:off x="938239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83">
              <a:extLst>
                <a:ext uri="{FF2B5EF4-FFF2-40B4-BE49-F238E27FC236}">
                  <a16:creationId xmlns:a16="http://schemas.microsoft.com/office/drawing/2014/main" id="{10AD2CDB-1752-184B-82D7-455DC4B48D9C}"/>
                </a:ext>
              </a:extLst>
            </p:cNvPr>
            <p:cNvSpPr/>
            <p:nvPr userDrawn="1"/>
          </p:nvSpPr>
          <p:spPr>
            <a:xfrm>
              <a:off x="952998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84">
              <a:extLst>
                <a:ext uri="{FF2B5EF4-FFF2-40B4-BE49-F238E27FC236}">
                  <a16:creationId xmlns:a16="http://schemas.microsoft.com/office/drawing/2014/main" id="{B7D9AA86-5E30-D94B-A55A-AA57862DE672}"/>
                </a:ext>
              </a:extLst>
            </p:cNvPr>
            <p:cNvSpPr/>
            <p:nvPr userDrawn="1"/>
          </p:nvSpPr>
          <p:spPr>
            <a:xfrm>
              <a:off x="968992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Ellipse 85">
              <a:extLst>
                <a:ext uri="{FF2B5EF4-FFF2-40B4-BE49-F238E27FC236}">
                  <a16:creationId xmlns:a16="http://schemas.microsoft.com/office/drawing/2014/main" id="{0F726D4B-652D-464F-9A04-F468C2514CA5}"/>
                </a:ext>
              </a:extLst>
            </p:cNvPr>
            <p:cNvSpPr/>
            <p:nvPr userDrawn="1"/>
          </p:nvSpPr>
          <p:spPr>
            <a:xfrm>
              <a:off x="985091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86">
              <a:extLst>
                <a:ext uri="{FF2B5EF4-FFF2-40B4-BE49-F238E27FC236}">
                  <a16:creationId xmlns:a16="http://schemas.microsoft.com/office/drawing/2014/main" id="{E7735936-ACC3-DC4D-970C-45D619102497}"/>
                </a:ext>
              </a:extLst>
            </p:cNvPr>
            <p:cNvSpPr/>
            <p:nvPr userDrawn="1"/>
          </p:nvSpPr>
          <p:spPr>
            <a:xfrm>
              <a:off x="1000477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Ellipse 87">
              <a:extLst>
                <a:ext uri="{FF2B5EF4-FFF2-40B4-BE49-F238E27FC236}">
                  <a16:creationId xmlns:a16="http://schemas.microsoft.com/office/drawing/2014/main" id="{C6991055-D4D1-9045-8B28-4C1AE76DD244}"/>
                </a:ext>
              </a:extLst>
            </p:cNvPr>
            <p:cNvSpPr/>
            <p:nvPr userDrawn="1"/>
          </p:nvSpPr>
          <p:spPr>
            <a:xfrm>
              <a:off x="1015489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88">
              <a:extLst>
                <a:ext uri="{FF2B5EF4-FFF2-40B4-BE49-F238E27FC236}">
                  <a16:creationId xmlns:a16="http://schemas.microsoft.com/office/drawing/2014/main" id="{084B91A4-5E67-3640-A032-F0C553555E94}"/>
                </a:ext>
              </a:extLst>
            </p:cNvPr>
            <p:cNvSpPr/>
            <p:nvPr userDrawn="1"/>
          </p:nvSpPr>
          <p:spPr>
            <a:xfrm>
              <a:off x="1031254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9">
              <a:extLst>
                <a:ext uri="{FF2B5EF4-FFF2-40B4-BE49-F238E27FC236}">
                  <a16:creationId xmlns:a16="http://schemas.microsoft.com/office/drawing/2014/main" id="{9A0F65A5-3F75-534E-B09E-F2D5C420CC4C}"/>
                </a:ext>
              </a:extLst>
            </p:cNvPr>
            <p:cNvSpPr/>
            <p:nvPr userDrawn="1"/>
          </p:nvSpPr>
          <p:spPr>
            <a:xfrm>
              <a:off x="1046451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90">
              <a:extLst>
                <a:ext uri="{FF2B5EF4-FFF2-40B4-BE49-F238E27FC236}">
                  <a16:creationId xmlns:a16="http://schemas.microsoft.com/office/drawing/2014/main" id="{ED3E8BC2-5FD1-7C48-A029-227BCA96AD87}"/>
                </a:ext>
              </a:extLst>
            </p:cNvPr>
            <p:cNvSpPr/>
            <p:nvPr userDrawn="1"/>
          </p:nvSpPr>
          <p:spPr>
            <a:xfrm>
              <a:off x="10613067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91">
              <a:extLst>
                <a:ext uri="{FF2B5EF4-FFF2-40B4-BE49-F238E27FC236}">
                  <a16:creationId xmlns:a16="http://schemas.microsoft.com/office/drawing/2014/main" id="{67DF6B70-C949-2B42-A199-66C8A63A5B20}"/>
                </a:ext>
              </a:extLst>
            </p:cNvPr>
            <p:cNvSpPr/>
            <p:nvPr userDrawn="1"/>
          </p:nvSpPr>
          <p:spPr>
            <a:xfrm>
              <a:off x="10757006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Ellipse 92">
              <a:extLst>
                <a:ext uri="{FF2B5EF4-FFF2-40B4-BE49-F238E27FC236}">
                  <a16:creationId xmlns:a16="http://schemas.microsoft.com/office/drawing/2014/main" id="{6947AAE0-E3A8-6044-9D3B-945D806B348B}"/>
                </a:ext>
              </a:extLst>
            </p:cNvPr>
            <p:cNvSpPr/>
            <p:nvPr userDrawn="1"/>
          </p:nvSpPr>
          <p:spPr>
            <a:xfrm>
              <a:off x="10905270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Ellipse 94">
              <a:extLst>
                <a:ext uri="{FF2B5EF4-FFF2-40B4-BE49-F238E27FC236}">
                  <a16:creationId xmlns:a16="http://schemas.microsoft.com/office/drawing/2014/main" id="{22B18F81-811F-0343-AAA2-F15DCC806A30}"/>
                </a:ext>
              </a:extLst>
            </p:cNvPr>
            <p:cNvSpPr/>
            <p:nvPr userDrawn="1"/>
          </p:nvSpPr>
          <p:spPr>
            <a:xfrm>
              <a:off x="11059082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Ellipse 95">
              <a:extLst>
                <a:ext uri="{FF2B5EF4-FFF2-40B4-BE49-F238E27FC236}">
                  <a16:creationId xmlns:a16="http://schemas.microsoft.com/office/drawing/2014/main" id="{A7C46214-339F-B94C-8254-02CD0AF48CA1}"/>
                </a:ext>
              </a:extLst>
            </p:cNvPr>
            <p:cNvSpPr/>
            <p:nvPr userDrawn="1"/>
          </p:nvSpPr>
          <p:spPr>
            <a:xfrm>
              <a:off x="11206694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11A04B5-3F0E-9B41-8391-4C4290D6C71C}"/>
                </a:ext>
              </a:extLst>
            </p:cNvPr>
            <p:cNvSpPr txBox="1"/>
            <p:nvPr userDrawn="1"/>
          </p:nvSpPr>
          <p:spPr>
            <a:xfrm rot="5400000">
              <a:off x="11776002" y="6032316"/>
              <a:ext cx="2751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i="0" dirty="0">
                  <a:solidFill>
                    <a:srgbClr val="783CBD"/>
                  </a:solidFill>
                  <a:latin typeface="Nunito" pitchFamily="2" charset="77"/>
                </a:rPr>
                <a:t>Y</a:t>
              </a:r>
            </a:p>
          </p:txBody>
        </p:sp>
        <p:sp>
          <p:nvSpPr>
            <p:cNvPr id="97" name="Ellipse 96">
              <a:extLst>
                <a:ext uri="{FF2B5EF4-FFF2-40B4-BE49-F238E27FC236}">
                  <a16:creationId xmlns:a16="http://schemas.microsoft.com/office/drawing/2014/main" id="{4A038FE2-E0E3-0040-B855-8D74E70A0A63}"/>
                </a:ext>
              </a:extLst>
            </p:cNvPr>
            <p:cNvSpPr/>
            <p:nvPr userDrawn="1"/>
          </p:nvSpPr>
          <p:spPr>
            <a:xfrm>
              <a:off x="11364465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Ellipse 97">
              <a:extLst>
                <a:ext uri="{FF2B5EF4-FFF2-40B4-BE49-F238E27FC236}">
                  <a16:creationId xmlns:a16="http://schemas.microsoft.com/office/drawing/2014/main" id="{4C8E1855-EC57-3E4C-A9EB-44EA5039C030}"/>
                </a:ext>
              </a:extLst>
            </p:cNvPr>
            <p:cNvSpPr/>
            <p:nvPr userDrawn="1"/>
          </p:nvSpPr>
          <p:spPr>
            <a:xfrm>
              <a:off x="11516411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98">
              <a:extLst>
                <a:ext uri="{FF2B5EF4-FFF2-40B4-BE49-F238E27FC236}">
                  <a16:creationId xmlns:a16="http://schemas.microsoft.com/office/drawing/2014/main" id="{1059C1D7-4FD0-794B-892A-5C948BB8385C}"/>
                </a:ext>
              </a:extLst>
            </p:cNvPr>
            <p:cNvSpPr/>
            <p:nvPr userDrawn="1"/>
          </p:nvSpPr>
          <p:spPr>
            <a:xfrm>
              <a:off x="11670348" y="6199848"/>
              <a:ext cx="76801" cy="76801"/>
            </a:xfrm>
            <a:prstGeom prst="ellipse">
              <a:avLst/>
            </a:prstGeom>
            <a:solidFill>
              <a:srgbClr val="C7AD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94" name="Image 93">
            <a:extLst>
              <a:ext uri="{FF2B5EF4-FFF2-40B4-BE49-F238E27FC236}">
                <a16:creationId xmlns:a16="http://schemas.microsoft.com/office/drawing/2014/main" id="{6FDC32FC-143D-ED4C-9831-884EEB11F7F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76" y="6510264"/>
            <a:ext cx="770992" cy="2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7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93" r:id="rId3"/>
    <p:sldLayoutId id="2147483690" r:id="rId4"/>
    <p:sldLayoutId id="2147483691" r:id="rId5"/>
    <p:sldLayoutId id="2147483687" r:id="rId6"/>
    <p:sldLayoutId id="2147483688" r:id="rId7"/>
    <p:sldLayoutId id="2147483692" r:id="rId8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tags" Target="../tags/tag52.xml"/><Relationship Id="rId26" Type="http://schemas.openxmlformats.org/officeDocument/2006/relationships/image" Target="../media/image31.png"/><Relationship Id="rId3" Type="http://schemas.openxmlformats.org/officeDocument/2006/relationships/tags" Target="../tags/tag37.xml"/><Relationship Id="rId21" Type="http://schemas.openxmlformats.org/officeDocument/2006/relationships/tags" Target="../tags/tag55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5" Type="http://schemas.openxmlformats.org/officeDocument/2006/relationships/image" Target="../media/image38.png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tags" Target="../tags/tag54.xml"/><Relationship Id="rId29" Type="http://schemas.openxmlformats.org/officeDocument/2006/relationships/image" Target="../media/image41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24" Type="http://schemas.openxmlformats.org/officeDocument/2006/relationships/notesSlide" Target="../notesSlides/notesSlide11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23" Type="http://schemas.openxmlformats.org/officeDocument/2006/relationships/slideLayout" Target="../slideLayouts/slideLayout12.xml"/><Relationship Id="rId28" Type="http://schemas.openxmlformats.org/officeDocument/2006/relationships/image" Target="../media/image40.png"/><Relationship Id="rId10" Type="http://schemas.openxmlformats.org/officeDocument/2006/relationships/tags" Target="../tags/tag44.xml"/><Relationship Id="rId19" Type="http://schemas.openxmlformats.org/officeDocument/2006/relationships/tags" Target="../tags/tag53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Relationship Id="rId22" Type="http://schemas.openxmlformats.org/officeDocument/2006/relationships/tags" Target="../tags/tag56.xml"/><Relationship Id="rId27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7" Type="http://schemas.openxmlformats.org/officeDocument/2006/relationships/image" Target="../media/image42.jpe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1.xml"/><Relationship Id="rId4" Type="http://schemas.openxmlformats.org/officeDocument/2006/relationships/tags" Target="../tags/tag6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68.xml"/><Relationship Id="rId13" Type="http://schemas.openxmlformats.org/officeDocument/2006/relationships/tags" Target="../tags/tag73.xml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tags" Target="../tags/tag63.xml"/><Relationship Id="rId21" Type="http://schemas.openxmlformats.org/officeDocument/2006/relationships/image" Target="../media/image48.png"/><Relationship Id="rId7" Type="http://schemas.openxmlformats.org/officeDocument/2006/relationships/tags" Target="../tags/tag67.xml"/><Relationship Id="rId12" Type="http://schemas.openxmlformats.org/officeDocument/2006/relationships/tags" Target="../tags/tag72.xml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2" Type="http://schemas.openxmlformats.org/officeDocument/2006/relationships/tags" Target="../tags/tag62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tags" Target="../tags/tag61.xml"/><Relationship Id="rId6" Type="http://schemas.openxmlformats.org/officeDocument/2006/relationships/tags" Target="../tags/tag66.xml"/><Relationship Id="rId11" Type="http://schemas.openxmlformats.org/officeDocument/2006/relationships/tags" Target="../tags/tag71.xml"/><Relationship Id="rId24" Type="http://schemas.openxmlformats.org/officeDocument/2006/relationships/image" Target="../media/image51.png"/><Relationship Id="rId5" Type="http://schemas.openxmlformats.org/officeDocument/2006/relationships/tags" Target="../tags/tag65.xml"/><Relationship Id="rId15" Type="http://schemas.openxmlformats.org/officeDocument/2006/relationships/notesSlide" Target="../notesSlides/notesSlide13.xml"/><Relationship Id="rId23" Type="http://schemas.openxmlformats.org/officeDocument/2006/relationships/image" Target="../media/image50.png"/><Relationship Id="rId10" Type="http://schemas.openxmlformats.org/officeDocument/2006/relationships/tags" Target="../tags/tag70.xml"/><Relationship Id="rId19" Type="http://schemas.openxmlformats.org/officeDocument/2006/relationships/image" Target="../media/image46.png"/><Relationship Id="rId4" Type="http://schemas.openxmlformats.org/officeDocument/2006/relationships/tags" Target="../tags/tag64.xml"/><Relationship Id="rId9" Type="http://schemas.openxmlformats.org/officeDocument/2006/relationships/tags" Target="../tags/tag69.xml"/><Relationship Id="rId14" Type="http://schemas.openxmlformats.org/officeDocument/2006/relationships/slideLayout" Target="../slideLayouts/slideLayout11.xml"/><Relationship Id="rId22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tags" Target="../tags/tag76.xml"/><Relationship Id="rId7" Type="http://schemas.openxmlformats.org/officeDocument/2006/relationships/slideLayout" Target="../slideLayouts/slideLayout12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82.xml"/><Relationship Id="rId7" Type="http://schemas.openxmlformats.org/officeDocument/2006/relationships/notesSlide" Target="../notesSlides/notesSlide15.xml"/><Relationship Id="rId12" Type="http://schemas.openxmlformats.org/officeDocument/2006/relationships/image" Target="../media/image61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60.png"/><Relationship Id="rId5" Type="http://schemas.openxmlformats.org/officeDocument/2006/relationships/tags" Target="../tags/tag84.xml"/><Relationship Id="rId10" Type="http://schemas.openxmlformats.org/officeDocument/2006/relationships/image" Target="../media/image59.png"/><Relationship Id="rId4" Type="http://schemas.openxmlformats.org/officeDocument/2006/relationships/tags" Target="../tags/tag83.xml"/><Relationship Id="rId9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ags" Target="../tags/tag8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3.jp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hyperlink" Target="https://msdn.microsoft.com/en-us/library/aa823192(v=vs.85).aspx" TargetMode="Externa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diagramColors" Target="../diagrams/colors1.xml"/><Relationship Id="rId18" Type="http://schemas.openxmlformats.org/officeDocument/2006/relationships/image" Target="../media/image34.png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diagramQuickStyle" Target="../diagrams/quickStyle1.xml"/><Relationship Id="rId17" Type="http://schemas.openxmlformats.org/officeDocument/2006/relationships/image" Target="../media/image33.png"/><Relationship Id="rId2" Type="http://schemas.openxmlformats.org/officeDocument/2006/relationships/tags" Target="../tags/tag11.xml"/><Relationship Id="rId16" Type="http://schemas.openxmlformats.org/officeDocument/2006/relationships/image" Target="../media/image32.pn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diagramLayout" Target="../diagrams/layout1.xml"/><Relationship Id="rId5" Type="http://schemas.openxmlformats.org/officeDocument/2006/relationships/tags" Target="../tags/tag14.xml"/><Relationship Id="rId15" Type="http://schemas.openxmlformats.org/officeDocument/2006/relationships/image" Target="../media/image31.png"/><Relationship Id="rId10" Type="http://schemas.openxmlformats.org/officeDocument/2006/relationships/diagramData" Target="../diagrams/data1.xml"/><Relationship Id="rId19" Type="http://schemas.openxmlformats.org/officeDocument/2006/relationships/image" Target="../media/image35.png"/><Relationship Id="rId4" Type="http://schemas.openxmlformats.org/officeDocument/2006/relationships/tags" Target="../tags/tag13.xml"/><Relationship Id="rId9" Type="http://schemas.openxmlformats.org/officeDocument/2006/relationships/notesSlide" Target="../notesSlides/notesSlide5.xml"/><Relationship Id="rId14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10" Type="http://schemas.openxmlformats.org/officeDocument/2006/relationships/image" Target="../media/image36.png"/><Relationship Id="rId4" Type="http://schemas.openxmlformats.org/officeDocument/2006/relationships/tags" Target="../tags/tag26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ED6E6049-8A75-9F47-8978-C952266FCE3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/>
              <a:t>Débuter avec PowerShell DSC</a:t>
            </a:r>
          </a:p>
        </p:txBody>
      </p:sp>
    </p:spTree>
    <p:extLst>
      <p:ext uri="{BB962C8B-B14F-4D97-AF65-F5344CB8AC3E}">
        <p14:creationId xmlns:p14="http://schemas.microsoft.com/office/powerpoint/2010/main" val="66175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 smtClean="0"/>
              <a:t>Managed Object 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  <p:custDataLst>
              <p:tags r:id="rId2"/>
            </p:custDataLst>
          </p:nvPr>
        </p:nvSpPr>
        <p:spPr>
          <a:xfrm>
            <a:off x="671401" y="1231642"/>
            <a:ext cx="3522227" cy="4861184"/>
          </a:xfrm>
        </p:spPr>
        <p:txBody>
          <a:bodyPr/>
          <a:lstStyle/>
          <a:p>
            <a:r>
              <a:rPr lang="fr-FR" sz="2800" dirty="0" smtClean="0"/>
              <a:t>Fichier </a:t>
            </a:r>
            <a:r>
              <a:rPr lang="fr-FR" sz="2800" dirty="0"/>
              <a:t>texte, standard du marché, contenant les données de ressources et de configuration.</a:t>
            </a:r>
          </a:p>
          <a:p>
            <a:r>
              <a:rPr lang="fr-FR" sz="2800" dirty="0" smtClean="0"/>
              <a:t>Consommé </a:t>
            </a:r>
            <a:r>
              <a:rPr lang="fr-FR" sz="2800" dirty="0"/>
              <a:t>par </a:t>
            </a:r>
            <a:r>
              <a:rPr lang="fr-FR" sz="2800" dirty="0" smtClean="0"/>
              <a:t>WMI/CIM</a:t>
            </a:r>
            <a:endParaRPr lang="en-US" sz="2800" dirty="0" smtClean="0"/>
          </a:p>
          <a:p>
            <a:r>
              <a:rPr lang="en-US" sz="2800" dirty="0" smtClean="0"/>
              <a:t>Il </a:t>
            </a:r>
            <a:r>
              <a:rPr lang="en-US" sz="2800" dirty="0" err="1" smtClean="0"/>
              <a:t>est</a:t>
            </a:r>
            <a:r>
              <a:rPr lang="en-US" sz="2800" dirty="0" smtClean="0"/>
              <a:t> unique pour </a:t>
            </a:r>
            <a:r>
              <a:rPr lang="en-US" sz="2800" dirty="0" err="1" smtClean="0"/>
              <a:t>chaque</a:t>
            </a:r>
            <a:r>
              <a:rPr lang="en-US" sz="2800" dirty="0" smtClean="0"/>
              <a:t> </a:t>
            </a:r>
            <a:r>
              <a:rPr lang="en-US" sz="2800" dirty="0" err="1" smtClean="0"/>
              <a:t>Noeud</a:t>
            </a:r>
            <a:endParaRPr lang="en-US" sz="2800" dirty="0" smtClean="0"/>
          </a:p>
          <a:p>
            <a:r>
              <a:rPr lang="en-US" sz="2800" dirty="0" smtClean="0"/>
              <a:t>Cross Platform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742" y="1231642"/>
            <a:ext cx="7550499" cy="486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5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sz="2800" dirty="0"/>
              <a:t>La force de PowerShell DSC réside dans les modules qui le composent. On dispose déjà de certaines ressources DSC par </a:t>
            </a:r>
            <a:r>
              <a:rPr lang="fr-FR" sz="2800" dirty="0" smtClean="0"/>
              <a:t>défaut.</a:t>
            </a:r>
          </a:p>
          <a:p>
            <a:endParaRPr lang="fr-FR" sz="2800" dirty="0"/>
          </a:p>
          <a:p>
            <a:r>
              <a:rPr lang="fr-FR" sz="2800" dirty="0"/>
              <a:t>En plus de cela, vous avez la possibilité de créer des ressources DSC personnalisées ainsi qu’une vaste communauté portée par l’équipe PowerShell </a:t>
            </a:r>
            <a:r>
              <a:rPr lang="fr-FR" sz="2800" dirty="0" smtClean="0"/>
              <a:t>Microsoft.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/>
              <a:t>Ressources</a:t>
            </a:r>
            <a:r>
              <a:rPr lang="en-US" dirty="0"/>
              <a:t> DSC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205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 descr="\\MAGNUM\Projects\Microsoft\Cloud Power FY12\Design\Icons\PNGs\Server_2.pn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866533" y="2870972"/>
            <a:ext cx="1792850" cy="1792850"/>
          </a:xfrm>
          <a:prstGeom prst="rect">
            <a:avLst/>
          </a:prstGeom>
          <a:noFill/>
        </p:spPr>
      </p:pic>
      <p:pic>
        <p:nvPicPr>
          <p:cNvPr id="65" name="Picture 64" descr="\\MAGNUM\Projects\Microsoft\Cloud Power FY12\Design\Icons\PNGs\Server_2.pn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2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854732" y="4480813"/>
            <a:ext cx="1792850" cy="1792850"/>
          </a:xfrm>
          <a:prstGeom prst="rect">
            <a:avLst/>
          </a:prstGeom>
          <a:noFill/>
        </p:spPr>
      </p:pic>
      <p:pic>
        <p:nvPicPr>
          <p:cNvPr id="68" name="Picture 67" descr="\\MAGNUM\Projects\Microsoft\Cloud Power FY12\Design\ICONS_PNG\Document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2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953518" y="3650193"/>
            <a:ext cx="896425" cy="896425"/>
          </a:xfrm>
          <a:prstGeom prst="rect">
            <a:avLst/>
          </a:prstGeom>
          <a:noFill/>
        </p:spPr>
      </p:pic>
      <p:pic>
        <p:nvPicPr>
          <p:cNvPr id="71" name="Picture 70" descr="\\MAGNUM\Projects\Microsoft\Cloud Power FY12\Design\ICONS_PNG\Document.pn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953518" y="4382165"/>
            <a:ext cx="896425" cy="896425"/>
          </a:xfrm>
          <a:prstGeom prst="rect">
            <a:avLst/>
          </a:prstGeom>
          <a:noFill/>
        </p:spPr>
      </p:pic>
      <p:pic>
        <p:nvPicPr>
          <p:cNvPr id="74" name="Picture 73" descr="\\MAGNUM\Projects\Microsoft\Cloud Power FY12\Design\ICONS_PNG\Document.pn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2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953518" y="5259610"/>
            <a:ext cx="896425" cy="896425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fr-FR" dirty="0" smtClean="0"/>
              <a:t>Type de configuration</a:t>
            </a:r>
            <a:endParaRPr lang="en-US" dirty="0"/>
          </a:p>
        </p:txBody>
      </p:sp>
      <p:sp>
        <p:nvSpPr>
          <p:cNvPr id="43" name="Slide Number Placeholder 3"/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9354008" y="6472094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4" name="Rectangle 43"/>
          <p:cNvSpPr/>
          <p:nvPr>
            <p:custDataLst>
              <p:tags r:id="rId8"/>
            </p:custDataLst>
          </p:nvPr>
        </p:nvSpPr>
        <p:spPr>
          <a:xfrm>
            <a:off x="407368" y="1103962"/>
            <a:ext cx="11305256" cy="536813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45" name="TextBox 44"/>
          <p:cNvSpPr txBox="1"/>
          <p:nvPr>
            <p:custDataLst>
              <p:tags r:id="rId9"/>
            </p:custDataLst>
          </p:nvPr>
        </p:nvSpPr>
        <p:spPr>
          <a:xfrm>
            <a:off x="659376" y="1015718"/>
            <a:ext cx="1270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err="1">
                <a:solidFill>
                  <a:srgbClr val="783CB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Création</a:t>
            </a:r>
            <a:endParaRPr lang="en-AU" sz="2400" b="1" dirty="0">
              <a:solidFill>
                <a:srgbClr val="783CB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Box 46"/>
          <p:cNvSpPr txBox="1"/>
          <p:nvPr>
            <p:custDataLst>
              <p:tags r:id="rId10"/>
            </p:custDataLst>
          </p:nvPr>
        </p:nvSpPr>
        <p:spPr>
          <a:xfrm>
            <a:off x="10122324" y="1020186"/>
            <a:ext cx="1069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err="1" smtClean="0">
                <a:solidFill>
                  <a:srgbClr val="783CBD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Noeud</a:t>
            </a:r>
            <a:endParaRPr lang="en-AU" sz="2400" b="1" dirty="0">
              <a:solidFill>
                <a:srgbClr val="783CBD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8" name="Picture 3" descr="\\MAGNUM\Projects\Microsoft\Cloud Power FY12\Design\ICONS_PNG\Laptop.pn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27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64083" y="1396718"/>
            <a:ext cx="1527751" cy="1527751"/>
          </a:xfrm>
          <a:prstGeom prst="rect">
            <a:avLst/>
          </a:prstGeom>
          <a:noFill/>
        </p:spPr>
      </p:pic>
      <p:pic>
        <p:nvPicPr>
          <p:cNvPr id="50" name="Picture 49" descr="\\MAGNUM\Projects\Microsoft\Cloud Power FY12\Design\ICONS_PNG\Document.png"/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26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953518" y="2918221"/>
            <a:ext cx="896425" cy="896425"/>
          </a:xfrm>
          <a:prstGeom prst="rect">
            <a:avLst/>
          </a:prstGeom>
          <a:noFill/>
        </p:spPr>
      </p:pic>
      <p:sp>
        <p:nvSpPr>
          <p:cNvPr id="52" name="Right Arrow 51"/>
          <p:cNvSpPr/>
          <p:nvPr>
            <p:custDataLst>
              <p:tags r:id="rId13"/>
            </p:custDataLst>
          </p:nvPr>
        </p:nvSpPr>
        <p:spPr bwMode="auto">
          <a:xfrm>
            <a:off x="2134460" y="1908632"/>
            <a:ext cx="7962163" cy="683213"/>
          </a:xfrm>
          <a:prstGeom prst="rightArrow">
            <a:avLst/>
          </a:prstGeom>
          <a:solidFill>
            <a:srgbClr val="783CB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Configuration </a:t>
            </a:r>
            <a:r>
              <a: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Poussée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Picture 53" descr="\\MAGNUM\Projects\Microsoft\Cloud Power FY12\Design\Icons\PNGs\Server_2.png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2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854732" y="1261132"/>
            <a:ext cx="1792850" cy="1792850"/>
          </a:xfrm>
          <a:prstGeom prst="rect">
            <a:avLst/>
          </a:prstGeom>
          <a:noFill/>
        </p:spPr>
      </p:pic>
      <p:pic>
        <p:nvPicPr>
          <p:cNvPr id="56" name="Picture 2" descr="\\MAGNUM\Projects\Microsoft\Cloud Power FY12\Design\ICONS_PNG\Next_Gen_Application.png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28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131052" y="2956970"/>
            <a:ext cx="1625095" cy="1625095"/>
          </a:xfrm>
          <a:prstGeom prst="rect">
            <a:avLst/>
          </a:prstGeom>
          <a:noFill/>
        </p:spPr>
      </p:pic>
      <p:grpSp>
        <p:nvGrpSpPr>
          <p:cNvPr id="57" name="Group 56"/>
          <p:cNvGrpSpPr/>
          <p:nvPr>
            <p:custDataLst>
              <p:tags r:id="rId16"/>
            </p:custDataLst>
          </p:nvPr>
        </p:nvGrpSpPr>
        <p:grpSpPr>
          <a:xfrm>
            <a:off x="5298667" y="4538371"/>
            <a:ext cx="1594667" cy="1559645"/>
            <a:chOff x="9004759" y="599109"/>
            <a:chExt cx="1869866" cy="1828800"/>
          </a:xfrm>
        </p:grpSpPr>
        <p:pic>
          <p:nvPicPr>
            <p:cNvPr id="58" name="Picture 2" descr="\\MAGNUM\Projects\Microsoft\Cloud Power FY12\Design\Icons\PNGs\Server_2.png"/>
            <p:cNvPicPr>
              <a:picLocks noChangeAspect="1" noChangeArrowheads="1"/>
            </p:cNvPicPr>
            <p:nvPr/>
          </p:nvPicPr>
          <p:blipFill>
            <a:blip r:embed="rId25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9045825" y="599109"/>
              <a:ext cx="1828800" cy="1828800"/>
            </a:xfrm>
            <a:prstGeom prst="rect">
              <a:avLst/>
            </a:prstGeom>
            <a:noFill/>
          </p:spPr>
        </p:pic>
        <p:pic>
          <p:nvPicPr>
            <p:cNvPr id="59" name="Picture 5" descr="C:\Users\mitchellg\Desktop\Folder.png"/>
            <p:cNvPicPr>
              <a:picLocks noChangeAspect="1" noChangeArrowheads="1"/>
            </p:cNvPicPr>
            <p:nvPr/>
          </p:nvPicPr>
          <p:blipFill>
            <a:blip r:embed="rId29" cstate="print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9004759" y="901721"/>
              <a:ext cx="1063142" cy="1063142"/>
            </a:xfrm>
            <a:prstGeom prst="rect">
              <a:avLst/>
            </a:prstGeom>
            <a:noFill/>
          </p:spPr>
        </p:pic>
      </p:grpSp>
      <p:sp>
        <p:nvSpPr>
          <p:cNvPr id="60" name="U-Turn Arrow 59"/>
          <p:cNvSpPr/>
          <p:nvPr>
            <p:custDataLst>
              <p:tags r:id="rId17"/>
            </p:custDataLst>
          </p:nvPr>
        </p:nvSpPr>
        <p:spPr bwMode="auto">
          <a:xfrm rot="16200000">
            <a:off x="7907012" y="2134445"/>
            <a:ext cx="1192381" cy="3189308"/>
          </a:xfrm>
          <a:prstGeom prst="uturnArrow">
            <a:avLst>
              <a:gd name="adj1" fmla="val 25000"/>
              <a:gd name="adj2" fmla="val 25000"/>
              <a:gd name="adj3" fmla="val 25881"/>
              <a:gd name="adj4" fmla="val 43750"/>
              <a:gd name="adj5" fmla="val 100000"/>
            </a:avLst>
          </a:prstGeom>
          <a:solidFill>
            <a:srgbClr val="783CB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Config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Pulled</a:t>
            </a:r>
          </a:p>
        </p:txBody>
      </p:sp>
      <p:sp>
        <p:nvSpPr>
          <p:cNvPr id="76" name="U-Turn Arrow 75"/>
          <p:cNvSpPr/>
          <p:nvPr>
            <p:custDataLst>
              <p:tags r:id="rId18"/>
            </p:custDataLst>
          </p:nvPr>
        </p:nvSpPr>
        <p:spPr bwMode="auto">
          <a:xfrm rot="16200000">
            <a:off x="7911184" y="3627103"/>
            <a:ext cx="1192381" cy="3189309"/>
          </a:xfrm>
          <a:prstGeom prst="uturnArrow">
            <a:avLst>
              <a:gd name="adj1" fmla="val 25000"/>
              <a:gd name="adj2" fmla="val 25000"/>
              <a:gd name="adj3" fmla="val 25881"/>
              <a:gd name="adj4" fmla="val 43750"/>
              <a:gd name="adj5" fmla="val 100000"/>
            </a:avLst>
          </a:prstGeom>
          <a:solidFill>
            <a:srgbClr val="783CB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Config</a:t>
            </a:r>
            <a:r>
              <a: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Pulled</a:t>
            </a:r>
          </a:p>
        </p:txBody>
      </p:sp>
      <p:sp>
        <p:nvSpPr>
          <p:cNvPr id="77" name="Right Arrow 76"/>
          <p:cNvSpPr/>
          <p:nvPr>
            <p:custDataLst>
              <p:tags r:id="rId19"/>
            </p:custDataLst>
          </p:nvPr>
        </p:nvSpPr>
        <p:spPr bwMode="auto">
          <a:xfrm>
            <a:off x="2134460" y="3415138"/>
            <a:ext cx="2996592" cy="683213"/>
          </a:xfrm>
          <a:prstGeom prst="rightArrow">
            <a:avLst/>
          </a:prstGeom>
          <a:solidFill>
            <a:srgbClr val="783CB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Configuration </a:t>
            </a:r>
            <a:r>
              <a: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Déployée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Right Arrow 77"/>
          <p:cNvSpPr/>
          <p:nvPr>
            <p:custDataLst>
              <p:tags r:id="rId20"/>
            </p:custDataLst>
          </p:nvPr>
        </p:nvSpPr>
        <p:spPr bwMode="auto">
          <a:xfrm>
            <a:off x="2134460" y="4891072"/>
            <a:ext cx="2996592" cy="683213"/>
          </a:xfrm>
          <a:prstGeom prst="rightArrow">
            <a:avLst/>
          </a:prstGeom>
          <a:solidFill>
            <a:srgbClr val="783CBD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Configuration </a:t>
            </a:r>
            <a:r>
              <a: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Déployée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9" name="TextBox 78"/>
          <p:cNvSpPr txBox="1"/>
          <p:nvPr>
            <p:custDataLst>
              <p:tags r:id="rId21"/>
            </p:custDataLst>
          </p:nvPr>
        </p:nvSpPr>
        <p:spPr>
          <a:xfrm>
            <a:off x="5073031" y="4171293"/>
            <a:ext cx="208095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IIS</a:t>
            </a:r>
          </a:p>
        </p:txBody>
      </p:sp>
      <p:sp>
        <p:nvSpPr>
          <p:cNvPr id="80" name="TextBox 79"/>
          <p:cNvSpPr txBox="1"/>
          <p:nvPr>
            <p:custDataLst>
              <p:tags r:id="rId22"/>
            </p:custDataLst>
          </p:nvPr>
        </p:nvSpPr>
        <p:spPr>
          <a:xfrm>
            <a:off x="5158045" y="5929709"/>
            <a:ext cx="191093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File Share</a:t>
            </a:r>
          </a:p>
        </p:txBody>
      </p:sp>
    </p:spTree>
    <p:extLst>
      <p:ext uri="{BB962C8B-B14F-4D97-AF65-F5344CB8AC3E}">
        <p14:creationId xmlns:p14="http://schemas.microsoft.com/office/powerpoint/2010/main" val="308935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6" grpId="0" animBg="1"/>
      <p:bldP spid="77" grpId="0" animBg="1"/>
      <p:bldP spid="78" grpId="0" animBg="1"/>
      <p:bldP spid="7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err="1"/>
              <a:t>DevOps</a:t>
            </a:r>
            <a:r>
              <a:rPr lang="fr-FR" dirty="0"/>
              <a:t> : une philosophie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b="1" dirty="0"/>
              <a:t>Les trois principes fondamentaux</a:t>
            </a:r>
          </a:p>
          <a:p>
            <a:endParaRPr lang="en-US" dirty="0"/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DE93E901-8503-974B-ADC5-1B1FF878C1B3}"/>
              </a:ext>
            </a:extLst>
          </p:cNvPr>
          <p:cNvSpPr>
            <a:spLocks noGrp="1"/>
          </p:cNvSpPr>
          <p:nvPr>
            <p:ph type="body" sz="quarter" idx="12"/>
            <p:custDataLst>
              <p:tags r:id="rId3"/>
            </p:custDataLst>
          </p:nvPr>
        </p:nvSpPr>
        <p:spPr>
          <a:xfrm>
            <a:off x="838200" y="1552352"/>
            <a:ext cx="5554436" cy="4540473"/>
          </a:xfrm>
        </p:spPr>
        <p:txBody>
          <a:bodyPr>
            <a:noAutofit/>
          </a:bodyPr>
          <a:lstStyle/>
          <a:p>
            <a:r>
              <a:rPr lang="fr-FR" sz="2000" dirty="0"/>
              <a:t>Acquérir une compréhension globale </a:t>
            </a:r>
            <a:r>
              <a:rPr lang="fr-FR" sz="2000" dirty="0" smtClean="0"/>
              <a:t>du </a:t>
            </a:r>
            <a:r>
              <a:rPr lang="fr-FR" sz="2000" dirty="0"/>
              <a:t>système </a:t>
            </a:r>
          </a:p>
          <a:p>
            <a:r>
              <a:rPr lang="fr-FR" sz="2000" dirty="0"/>
              <a:t>Mettre en place des systèmes de </a:t>
            </a:r>
            <a:r>
              <a:rPr lang="fr-FR" sz="2000" dirty="0" smtClean="0"/>
              <a:t>mesure </a:t>
            </a:r>
            <a:r>
              <a:rPr lang="fr-FR" sz="2000" dirty="0"/>
              <a:t>et des processus de remontée </a:t>
            </a:r>
            <a:r>
              <a:rPr lang="fr-FR" sz="2000" dirty="0" smtClean="0"/>
              <a:t>d’information </a:t>
            </a:r>
            <a:r>
              <a:rPr lang="fr-FR" sz="2000" dirty="0"/>
              <a:t>systématique</a:t>
            </a:r>
          </a:p>
          <a:p>
            <a:r>
              <a:rPr lang="fr-FR" sz="2000" dirty="0"/>
              <a:t>F</a:t>
            </a:r>
            <a:r>
              <a:rPr lang="fr-FR" sz="2000" dirty="0" smtClean="0"/>
              <a:t>avoriser </a:t>
            </a:r>
            <a:r>
              <a:rPr lang="fr-FR" sz="2000" dirty="0"/>
              <a:t>le développement d’une </a:t>
            </a:r>
            <a:r>
              <a:rPr lang="fr-FR" sz="2000" dirty="0" smtClean="0"/>
              <a:t>culture </a:t>
            </a:r>
            <a:r>
              <a:rPr lang="fr-FR" sz="2000" dirty="0"/>
              <a:t>fondée sur l’expérimentation </a:t>
            </a:r>
            <a:r>
              <a:rPr lang="fr-FR" sz="2000" smtClean="0"/>
              <a:t>et l'apprentissage</a:t>
            </a:r>
            <a:endParaRPr lang="fr-FR" sz="2000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200" y="1904546"/>
            <a:ext cx="4877600" cy="418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533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err="1"/>
              <a:t>DevOps</a:t>
            </a:r>
            <a:r>
              <a:rPr lang="fr-FR" dirty="0"/>
              <a:t> : une philosophie d’abord, des outils ensuite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b="1" dirty="0"/>
              <a:t>Les outils pour pêcher…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53" y="3492113"/>
            <a:ext cx="965967" cy="1334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925" y="4753507"/>
            <a:ext cx="4299482" cy="16051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90" y="1868433"/>
            <a:ext cx="2338012" cy="976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50" y="2999273"/>
            <a:ext cx="2320472" cy="2320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9" y="1386251"/>
            <a:ext cx="1345534" cy="13347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565" y="5244974"/>
            <a:ext cx="3414058" cy="9637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688" y="3342878"/>
            <a:ext cx="1345534" cy="13557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72" y="1648210"/>
            <a:ext cx="1345534" cy="12555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688" y="1427230"/>
            <a:ext cx="1697534" cy="169753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327" y="3121898"/>
            <a:ext cx="2075223" cy="20752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24" y="3348158"/>
            <a:ext cx="1350829" cy="134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8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0" r="26180"/>
          <a:stretch>
            <a:fillRect/>
          </a:stretch>
        </p:blipFill>
        <p:spPr>
          <a:xfrm>
            <a:off x="5370513" y="933450"/>
            <a:ext cx="4876800" cy="486251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Démonstration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4642" y="1033273"/>
            <a:ext cx="3029607" cy="46628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latin typeface="Yanone Kaffeesatz Light" panose="00000400000000000000" pitchFamily="2" charset="0"/>
              </a:rPr>
              <a:t>Ordinateur portable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latin typeface="Yanone Kaffeesatz Light" panose="00000400000000000000" pitchFamily="2" charset="0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fr-FR" b="1" dirty="0" smtClean="0">
                <a:latin typeface="Yanone Kaffeesatz Light" panose="00000400000000000000" pitchFamily="2" charset="0"/>
              </a:rPr>
              <a:t>Machine </a:t>
            </a:r>
            <a:r>
              <a:rPr lang="fr-FR" b="1" dirty="0">
                <a:latin typeface="Yanone Kaffeesatz Light" panose="00000400000000000000" pitchFamily="2" charset="0"/>
              </a:rPr>
              <a:t>Virtuelle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latin typeface="Yanone Kaffeesatz Light" panose="00000400000000000000" pitchFamily="2" charset="0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latin typeface="Yanone Kaffeesatz Light" panose="00000400000000000000" pitchFamily="2" charset="0"/>
              </a:rPr>
              <a:t>Disques SSD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latin typeface="Yanone Kaffeesatz Light" panose="00000400000000000000" pitchFamily="2" charset="0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latin typeface="Yanone Kaffeesatz Light" panose="00000400000000000000" pitchFamily="2" charset="0"/>
              </a:rPr>
              <a:t>Forte </a:t>
            </a:r>
            <a:r>
              <a:rPr lang="fr-FR" b="1" dirty="0" smtClean="0">
                <a:latin typeface="Yanone Kaffeesatz Light" panose="00000400000000000000" pitchFamily="2" charset="0"/>
              </a:rPr>
              <a:t>sollicitation</a:t>
            </a:r>
            <a:endParaRPr lang="fr-FR" b="1" dirty="0">
              <a:latin typeface="Yanone Kaffeesatz Light" panose="000004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fr-FR" b="1" dirty="0">
                <a:latin typeface="Yanone Kaffeesatz Light" panose="00000400000000000000" pitchFamily="2" charset="0"/>
              </a:rPr>
              <a:t>Des ressources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latin typeface="Yanone Kaffeesatz Light" panose="00000400000000000000" pitchFamily="2" charset="0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latin typeface="Yanone Kaffeesatz Light" panose="00000400000000000000" pitchFamily="2" charset="0"/>
              </a:rPr>
              <a:t>Scénarios particuliers</a:t>
            </a:r>
          </a:p>
          <a:p>
            <a:pPr algn="ctr">
              <a:lnSpc>
                <a:spcPct val="150000"/>
              </a:lnSpc>
            </a:pPr>
            <a:r>
              <a:rPr lang="fr-FR" b="1" dirty="0">
                <a:latin typeface="Yanone Kaffeesatz Light" panose="00000400000000000000" pitchFamily="2" charset="0"/>
              </a:rPr>
              <a:t>=</a:t>
            </a:r>
            <a:endParaRPr lang="en-US" b="1" dirty="0">
              <a:latin typeface="Yanone Kaffeesatz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30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133" y="2416238"/>
            <a:ext cx="2263867" cy="22638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Retrouvez-nous </a:t>
            </a:r>
            <a:r>
              <a:rPr lang="fr-FR" dirty="0"/>
              <a:t>sur Twitter et autres</a:t>
            </a:r>
            <a:br>
              <a:rPr lang="fr-FR" dirty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67" y="2319822"/>
            <a:ext cx="2263867" cy="22615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/>
          <p:cNvSpPr txBox="1"/>
          <p:nvPr>
            <p:custDataLst>
              <p:tags r:id="rId3"/>
            </p:custDataLst>
          </p:nvPr>
        </p:nvSpPr>
        <p:spPr>
          <a:xfrm>
            <a:off x="7666766" y="1785256"/>
            <a:ext cx="22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Nunito" panose="00000500000000000000" pitchFamily="2" charset="0"/>
              </a:rPr>
              <a:t>Thomas ILLIET</a:t>
            </a:r>
            <a:endParaRPr lang="en-US" b="1" dirty="0">
              <a:latin typeface="Nunito" panose="00000500000000000000" pitchFamily="2" charset="0"/>
            </a:endParaRPr>
          </a:p>
        </p:txBody>
      </p:sp>
      <p:sp>
        <p:nvSpPr>
          <p:cNvPr id="10" name="TextBox 9"/>
          <p:cNvSpPr txBox="1"/>
          <p:nvPr>
            <p:custDataLst>
              <p:tags r:id="rId4"/>
            </p:custDataLst>
          </p:nvPr>
        </p:nvSpPr>
        <p:spPr>
          <a:xfrm>
            <a:off x="2059133" y="1785256"/>
            <a:ext cx="2263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Nunito" panose="00000500000000000000" pitchFamily="2" charset="0"/>
              </a:rPr>
              <a:t>Guillaume Matthieu</a:t>
            </a:r>
            <a:endParaRPr lang="en-US" b="1" dirty="0">
              <a:latin typeface="Nunito" panose="00000500000000000000" pitchFamily="2" charset="0"/>
            </a:endParaRPr>
          </a:p>
        </p:txBody>
      </p:sp>
      <p:sp>
        <p:nvSpPr>
          <p:cNvPr id="12" name="TextBox 11"/>
          <p:cNvSpPr txBox="1"/>
          <p:nvPr>
            <p:custDataLst>
              <p:tags r:id="rId5"/>
            </p:custDataLst>
          </p:nvPr>
        </p:nvSpPr>
        <p:spPr>
          <a:xfrm>
            <a:off x="7666767" y="4912765"/>
            <a:ext cx="2263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http://thomas-illiet.fr</a:t>
            </a:r>
            <a:endParaRPr lang="en-US" dirty="0"/>
          </a:p>
        </p:txBody>
      </p:sp>
      <p:sp>
        <p:nvSpPr>
          <p:cNvPr id="13" name="Rectangle 12"/>
          <p:cNvSpPr/>
          <p:nvPr>
            <p:custDataLst>
              <p:tags r:id="rId6"/>
            </p:custDataLst>
          </p:nvPr>
        </p:nvSpPr>
        <p:spPr>
          <a:xfrm>
            <a:off x="2034127" y="4912765"/>
            <a:ext cx="2313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msreport.free.fr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5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dirty="0" smtClean="0"/>
              <a:t>QR code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599" y="1169889"/>
            <a:ext cx="5335553" cy="5335553"/>
          </a:xfrm>
          <a:prstGeom prst="rect">
            <a:avLst/>
          </a:prstGeom>
        </p:spPr>
      </p:pic>
      <p:sp>
        <p:nvSpPr>
          <p:cNvPr id="5" name="Isosceles Triangle 4"/>
          <p:cNvSpPr/>
          <p:nvPr>
            <p:custDataLst>
              <p:tags r:id="rId3"/>
            </p:custDataLst>
          </p:nvPr>
        </p:nvSpPr>
        <p:spPr bwMode="auto">
          <a:xfrm rot="5400000">
            <a:off x="6872971" y="3384644"/>
            <a:ext cx="4554072" cy="903013"/>
          </a:xfrm>
          <a:prstGeom prst="triangle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200" dirty="0" err="1">
              <a:solidFill>
                <a:schemeClr val="tx1">
                  <a:lumMod val="20000"/>
                  <a:lumOff val="80000"/>
                  <a:alpha val="99000"/>
                </a:schemeClr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96940" y="2949753"/>
            <a:ext cx="3844745" cy="177279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lvl="0" algn="ctr"/>
            <a:r>
              <a:rPr lang="fr-FR" sz="3200" b="1" dirty="0">
                <a:solidFill>
                  <a:srgbClr val="783CBD"/>
                </a:solidFill>
              </a:rPr>
              <a:t>Scannez ce QR </a:t>
            </a:r>
            <a:r>
              <a:rPr lang="fr-FR" sz="3200" b="1" dirty="0" smtClean="0">
                <a:solidFill>
                  <a:srgbClr val="783CBD"/>
                </a:solidFill>
              </a:rPr>
              <a:t> code </a:t>
            </a:r>
            <a:r>
              <a:rPr lang="fr-FR" sz="3200" dirty="0" smtClean="0">
                <a:solidFill>
                  <a:srgbClr val="783CBD"/>
                </a:solidFill>
              </a:rPr>
              <a:t>pour récupérer </a:t>
            </a:r>
            <a:r>
              <a:rPr lang="fr-FR" sz="3200" dirty="0">
                <a:solidFill>
                  <a:srgbClr val="783CBD"/>
                </a:solidFill>
              </a:rPr>
              <a:t>cette présentation</a:t>
            </a:r>
            <a:endParaRPr lang="en-US" sz="3200" dirty="0">
              <a:solidFill>
                <a:srgbClr val="783CB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47" y="1669943"/>
            <a:ext cx="2353260" cy="45694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367" y="3376613"/>
            <a:ext cx="419100" cy="419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239" y="3383757"/>
            <a:ext cx="894417" cy="8944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210" y="3893055"/>
            <a:ext cx="342583" cy="34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A671F9-534F-824D-8AFD-2E2B76E9C054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644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sz="2000" dirty="0" smtClean="0"/>
              <a:t>Fondamentaux </a:t>
            </a:r>
            <a:r>
              <a:rPr lang="fr-FR" sz="2000" dirty="0"/>
              <a:t>de l'administration de Windows </a:t>
            </a:r>
            <a:r>
              <a:rPr lang="fr-FR" sz="2000" dirty="0" smtClean="0"/>
              <a:t>Server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err="1" smtClean="0"/>
              <a:t>Connaissance</a:t>
            </a:r>
            <a:r>
              <a:rPr lang="en-US" sz="2000" dirty="0" smtClean="0"/>
              <a:t> </a:t>
            </a:r>
            <a:r>
              <a:rPr lang="en-US" sz="2000" dirty="0"/>
              <a:t>de Windows PowerShell</a:t>
            </a:r>
          </a:p>
          <a:p>
            <a:pPr lvl="1"/>
            <a:r>
              <a:rPr lang="en-US" sz="2000" dirty="0" err="1" smtClean="0"/>
              <a:t>Langage</a:t>
            </a:r>
            <a:r>
              <a:rPr lang="en-US" sz="2000" dirty="0"/>
              <a:t>, structure, passage de </a:t>
            </a:r>
            <a:r>
              <a:rPr lang="en-US" sz="2000" dirty="0" err="1"/>
              <a:t>paramètres</a:t>
            </a:r>
            <a:endParaRPr lang="en-US" sz="2000" dirty="0"/>
          </a:p>
          <a:p>
            <a:pPr lvl="1"/>
            <a:r>
              <a:rPr lang="en-US" sz="2000" dirty="0" smtClean="0"/>
              <a:t>Console </a:t>
            </a:r>
            <a:r>
              <a:rPr lang="en-US" sz="2000" dirty="0"/>
              <a:t>et </a:t>
            </a:r>
            <a:r>
              <a:rPr lang="en-US" sz="2000" dirty="0" err="1"/>
              <a:t>environnement</a:t>
            </a:r>
            <a:r>
              <a:rPr lang="en-US" sz="2000" dirty="0"/>
              <a:t> </a:t>
            </a:r>
            <a:r>
              <a:rPr lang="en-US" sz="2000" dirty="0" err="1"/>
              <a:t>graphique</a:t>
            </a:r>
            <a:r>
              <a:rPr lang="en-US" sz="2000" dirty="0"/>
              <a:t> : </a:t>
            </a:r>
            <a:r>
              <a:rPr lang="en-US" sz="2000" dirty="0" smtClean="0"/>
              <a:t>ISE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PowerShell 4.0 et </a:t>
            </a:r>
            <a:r>
              <a:rPr lang="en-US" sz="2000" dirty="0"/>
              <a:t>plus — </a:t>
            </a:r>
            <a:r>
              <a:rPr lang="en-US" sz="2000" dirty="0" smtClean="0"/>
              <a:t>5.0 </a:t>
            </a:r>
            <a:r>
              <a:rPr lang="en-US" sz="2000" dirty="0" err="1"/>
              <a:t>recommandé</a:t>
            </a:r>
            <a:endParaRPr lang="en-US" sz="2000" dirty="0"/>
          </a:p>
          <a:p>
            <a:pPr lvl="1"/>
            <a:r>
              <a:rPr lang="en-US" sz="2000" dirty="0" smtClean="0"/>
              <a:t>WMF 4.0 </a:t>
            </a:r>
            <a:r>
              <a:rPr lang="en-US" sz="2000" dirty="0"/>
              <a:t>pour </a:t>
            </a:r>
            <a:r>
              <a:rPr lang="en-US" sz="2000" dirty="0" smtClean="0"/>
              <a:t> Windows 7 </a:t>
            </a:r>
            <a:r>
              <a:rPr lang="en-US" sz="2000" dirty="0"/>
              <a:t>SP1, Windows </a:t>
            </a:r>
            <a:r>
              <a:rPr lang="en-US" sz="2000" dirty="0" smtClean="0"/>
              <a:t>Server 2008 </a:t>
            </a:r>
            <a:r>
              <a:rPr lang="en-US" sz="2000" dirty="0"/>
              <a:t>R2 SP1, Windows </a:t>
            </a:r>
            <a:r>
              <a:rPr lang="en-US" sz="2000" dirty="0" smtClean="0"/>
              <a:t>Server 2012</a:t>
            </a:r>
            <a:endParaRPr lang="en-US" sz="2000" dirty="0"/>
          </a:p>
          <a:p>
            <a:pPr lvl="1"/>
            <a:r>
              <a:rPr lang="en-US" sz="2000" dirty="0" smtClean="0"/>
              <a:t>WMF 5.0 </a:t>
            </a:r>
            <a:r>
              <a:rPr lang="en-US" sz="2000" dirty="0"/>
              <a:t>pour Windows </a:t>
            </a:r>
            <a:r>
              <a:rPr lang="en-US" sz="2000" dirty="0" smtClean="0"/>
              <a:t>Server 2012 </a:t>
            </a:r>
            <a:r>
              <a:rPr lang="en-US" sz="2000" dirty="0"/>
              <a:t>R2, </a:t>
            </a:r>
            <a:r>
              <a:rPr lang="en-US" sz="2000" dirty="0" smtClean="0"/>
              <a:t>Windows 8.1 </a:t>
            </a:r>
            <a:r>
              <a:rPr lang="en-US" sz="2000" dirty="0"/>
              <a:t>Pro &amp; Enterprise, Windows </a:t>
            </a:r>
            <a:r>
              <a:rPr lang="en-US" sz="2000" dirty="0" smtClean="0"/>
              <a:t>Server 2012</a:t>
            </a:r>
            <a:r>
              <a:rPr lang="en-US" sz="2000" dirty="0"/>
              <a:t>, </a:t>
            </a:r>
            <a:r>
              <a:rPr lang="en-US" sz="2000" dirty="0" smtClean="0"/>
              <a:t>Windows 7</a:t>
            </a:r>
            <a:r>
              <a:rPr lang="en-US" sz="2000" dirty="0"/>
              <a:t>, Windows </a:t>
            </a:r>
            <a:r>
              <a:rPr lang="en-US" sz="2000" dirty="0" smtClean="0"/>
              <a:t>Server 2008 </a:t>
            </a:r>
            <a:r>
              <a:rPr lang="en-US" sz="2000" dirty="0"/>
              <a:t>R2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 smtClean="0"/>
              <a:t>Prérequis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94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  <p:custDataLst>
              <p:tags r:id="rId1"/>
            </p:custDataLst>
          </p:nvPr>
        </p:nvSpPr>
        <p:spPr>
          <a:xfrm>
            <a:off x="838200" y="1231642"/>
            <a:ext cx="3547368" cy="4861184"/>
          </a:xfrm>
        </p:spPr>
        <p:txBody>
          <a:bodyPr/>
          <a:lstStyle/>
          <a:p>
            <a:r>
              <a:rPr lang="fr-FR" sz="2000" dirty="0"/>
              <a:t>Simplifier la </a:t>
            </a:r>
            <a:r>
              <a:rPr lang="fr-FR" sz="2000" dirty="0" smtClean="0"/>
              <a:t>configuration</a:t>
            </a:r>
            <a:endParaRPr lang="fr-FR" sz="2000" dirty="0"/>
          </a:p>
          <a:p>
            <a:r>
              <a:rPr lang="fr-FR" sz="2000" dirty="0"/>
              <a:t>Prévenir les dérives de </a:t>
            </a:r>
            <a:r>
              <a:rPr lang="fr-FR" sz="2000" dirty="0" smtClean="0"/>
              <a:t> configuration</a:t>
            </a:r>
            <a:endParaRPr lang="fr-FR" sz="2000" dirty="0"/>
          </a:p>
          <a:p>
            <a:r>
              <a:rPr lang="fr-FR" sz="2000" dirty="0" smtClean="0"/>
              <a:t>Options </a:t>
            </a:r>
            <a:r>
              <a:rPr lang="fr-FR" sz="2000" dirty="0"/>
              <a:t>de déploiement </a:t>
            </a:r>
            <a:r>
              <a:rPr lang="fr-FR" sz="2000" dirty="0" smtClean="0"/>
              <a:t> flexibles</a:t>
            </a:r>
            <a:endParaRPr lang="fr-FR" sz="2000" dirty="0"/>
          </a:p>
          <a:p>
            <a:r>
              <a:rPr lang="fr-FR" sz="2000" dirty="0"/>
              <a:t>Déploiement </a:t>
            </a:r>
            <a:r>
              <a:rPr lang="fr-FR" sz="2000" dirty="0" smtClean="0"/>
              <a:t>continue</a:t>
            </a:r>
            <a:endParaRPr lang="fr-FR" sz="2000" dirty="0"/>
          </a:p>
          <a:p>
            <a:r>
              <a:rPr lang="fr-FR" sz="2000" dirty="0"/>
              <a:t>Modules disponibles sur </a:t>
            </a:r>
            <a:r>
              <a:rPr lang="fr-FR" sz="2000" dirty="0" smtClean="0"/>
              <a:t>la </a:t>
            </a:r>
            <a:r>
              <a:rPr lang="fr-FR" sz="2000" dirty="0"/>
              <a:t>galerie </a:t>
            </a:r>
            <a:r>
              <a:rPr lang="fr-FR" sz="2000" dirty="0" smtClean="0"/>
              <a:t>PowerShell</a:t>
            </a:r>
          </a:p>
          <a:p>
            <a:r>
              <a:rPr lang="fr-FR" sz="2000" dirty="0" smtClean="0"/>
              <a:t>Maîtriser </a:t>
            </a:r>
            <a:r>
              <a:rPr lang="fr-FR" sz="2000" dirty="0"/>
              <a:t>de l'état de son </a:t>
            </a:r>
            <a:r>
              <a:rPr lang="fr-FR" sz="2000" dirty="0" smtClean="0"/>
              <a:t>infrastructure</a:t>
            </a:r>
          </a:p>
          <a:p>
            <a:r>
              <a:rPr lang="en-US" sz="2000" dirty="0"/>
              <a:t>Assurer la </a:t>
            </a:r>
            <a:r>
              <a:rPr lang="en-US" sz="2000" dirty="0" err="1"/>
              <a:t>conformité</a:t>
            </a:r>
            <a:r>
              <a:rPr lang="en-US" sz="2000" dirty="0"/>
              <a:t> (reporting</a:t>
            </a:r>
            <a:r>
              <a:rPr lang="en-US" sz="2000" dirty="0" smtClean="0"/>
              <a:t>)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/>
              <a:t>Objectifs</a:t>
            </a:r>
            <a:r>
              <a:rPr lang="en-US" dirty="0"/>
              <a:t> de DSC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552264" y="1231642"/>
            <a:ext cx="7342312" cy="392543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12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  <p:custDataLst>
              <p:tags r:id="rId1"/>
            </p:custDataLst>
          </p:nvPr>
        </p:nvSpPr>
        <p:spPr>
          <a:xfrm>
            <a:off x="838200" y="1178302"/>
            <a:ext cx="4991100" cy="4861184"/>
          </a:xfrm>
        </p:spPr>
        <p:txBody>
          <a:bodyPr/>
          <a:lstStyle/>
          <a:p>
            <a:r>
              <a:rPr lang="fr-FR" sz="1800" dirty="0" smtClean="0"/>
              <a:t>Prêt </a:t>
            </a:r>
            <a:r>
              <a:rPr lang="fr-FR" sz="1800" dirty="0"/>
              <a:t>pour le Cloud</a:t>
            </a:r>
          </a:p>
          <a:p>
            <a:r>
              <a:rPr lang="fr-FR" sz="1800" dirty="0" smtClean="0"/>
              <a:t>Aucun </a:t>
            </a:r>
            <a:r>
              <a:rPr lang="fr-FR" sz="1800" dirty="0"/>
              <a:t>domaine donc Active Directory n’est requis</a:t>
            </a:r>
          </a:p>
          <a:p>
            <a:r>
              <a:rPr lang="fr-FR" sz="1800" dirty="0"/>
              <a:t>Techniquement, peut fonctionner sans réseau (PUSH uniquement)</a:t>
            </a:r>
          </a:p>
          <a:p>
            <a:r>
              <a:rPr lang="fr-FR" sz="1800" dirty="0"/>
              <a:t>Basé sur </a:t>
            </a:r>
            <a:r>
              <a:rPr lang="fr-FR" sz="1800" dirty="0">
                <a:hlinkClick r:id="rId6"/>
              </a:rPr>
              <a:t>MOF </a:t>
            </a:r>
            <a:r>
              <a:rPr lang="fr-FR" sz="1800" dirty="0"/>
              <a:t>(plate-forme ouverte)</a:t>
            </a:r>
          </a:p>
          <a:p>
            <a:r>
              <a:rPr lang="fr-FR" sz="1800" dirty="0"/>
              <a:t>Corrige un changement</a:t>
            </a:r>
          </a:p>
          <a:p>
            <a:r>
              <a:rPr lang="fr-FR" sz="1800" dirty="0" smtClean="0"/>
              <a:t>Nécessite </a:t>
            </a:r>
            <a:r>
              <a:rPr lang="fr-FR" sz="1800" dirty="0"/>
              <a:t>PowerShell v4.0 et la fonctionnalité “</a:t>
            </a:r>
            <a:r>
              <a:rPr lang="fr-FR" sz="1800" dirty="0" err="1"/>
              <a:t>remoting</a:t>
            </a:r>
            <a:r>
              <a:rPr lang="fr-FR" sz="1800" dirty="0"/>
              <a:t>” (WSMAN)</a:t>
            </a:r>
          </a:p>
          <a:p>
            <a:r>
              <a:rPr lang="fr-FR" sz="1800" dirty="0"/>
              <a:t>Peut reproduire une configuration GPO en définissant les valeurs de clefs de registre entre </a:t>
            </a:r>
            <a:r>
              <a:rPr lang="fr-FR" sz="1800" dirty="0" smtClean="0"/>
              <a:t>autres choses.</a:t>
            </a:r>
            <a:endParaRPr lang="fr-FR" sz="1800" dirty="0"/>
          </a:p>
          <a:p>
            <a:r>
              <a:rPr lang="fr-FR" sz="1800" dirty="0"/>
              <a:t>Courbe d’apprentissage, de simple pour l’écriture de configuration, à complexe pour l’écriture de ressources et la gouvernance du code.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DSC vs GPO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5829300" y="1178302"/>
            <a:ext cx="4991100" cy="4861184"/>
          </a:xfrm>
          <a:prstGeom prst="rect">
            <a:avLst/>
          </a:prstGeom>
        </p:spPr>
        <p:txBody>
          <a:bodyPr/>
          <a:lstStyle>
            <a:lvl1pPr marL="285750" indent="-2857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Blip>
                <a:blip r:embed="rId7"/>
              </a:buBlip>
              <a:defRPr sz="1600" b="0" i="0" kern="1200">
                <a:solidFill>
                  <a:srgbClr val="3D3834"/>
                </a:solidFill>
                <a:latin typeface="Yanone Kaffeesatz Ligh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B9D13"/>
              </a:buClr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Yanone Kaffeesatz Ligh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B9D13"/>
              </a:buClr>
              <a:buFont typeface="Helvetica" pitchFamily="2" charset="0"/>
              <a:buChar char="⁃"/>
              <a:defRPr sz="1400" b="0" i="0" kern="1200">
                <a:solidFill>
                  <a:schemeClr val="tx1"/>
                </a:solidFill>
                <a:latin typeface="Yanone Kaffeesatz Ligh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Fonctionne uniquement dans un scénario Active Directory</a:t>
            </a:r>
          </a:p>
          <a:p>
            <a:r>
              <a:rPr lang="fr-FR" sz="1800" dirty="0"/>
              <a:t>La connectivité est généralement nécessaire</a:t>
            </a:r>
          </a:p>
          <a:p>
            <a:r>
              <a:rPr lang="fr-FR" sz="1800" dirty="0"/>
              <a:t>Né du contrôle de registre puis </a:t>
            </a:r>
            <a:r>
              <a:rPr lang="fr-FR" sz="1800" dirty="0" smtClean="0"/>
              <a:t>étendu </a:t>
            </a:r>
            <a:r>
              <a:rPr lang="fr-FR" sz="1800" dirty="0"/>
              <a:t>par la suite.</a:t>
            </a:r>
          </a:p>
          <a:p>
            <a:r>
              <a:rPr lang="fr-FR" sz="1800" dirty="0"/>
              <a:t>Empêche un changement la où DSC le corrige.</a:t>
            </a:r>
          </a:p>
          <a:p>
            <a:r>
              <a:rPr lang="fr-FR" sz="1800" dirty="0"/>
              <a:t>Pas de dépendance WMF et donc PowerShell</a:t>
            </a:r>
          </a:p>
          <a:p>
            <a:r>
              <a:rPr lang="fr-FR" sz="1800" dirty="0"/>
              <a:t>Connue et établie dans l’industrie (ce qui laisse penser que la solution est </a:t>
            </a:r>
            <a:r>
              <a:rPr lang="fr-FR" sz="1800" dirty="0" smtClean="0"/>
              <a:t>simple, mais </a:t>
            </a:r>
            <a:r>
              <a:rPr lang="fr-FR" sz="1800" dirty="0"/>
              <a:t>ceci est bien souvent un raccourci)</a:t>
            </a:r>
          </a:p>
        </p:txBody>
      </p:sp>
    </p:spTree>
    <p:extLst>
      <p:ext uri="{BB962C8B-B14F-4D97-AF65-F5344CB8AC3E}">
        <p14:creationId xmlns:p14="http://schemas.microsoft.com/office/powerpoint/2010/main" val="42317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735102"/>
              </p:ext>
            </p:extLst>
          </p:nvPr>
        </p:nvGraphicFramePr>
        <p:xfrm>
          <a:off x="406400" y="1143000"/>
          <a:ext cx="11176000" cy="495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 dirty="0"/>
              <a:t>Composants DSC</a:t>
            </a:r>
            <a:endParaRPr lang="en-US" dirty="0"/>
          </a:p>
        </p:txBody>
      </p:sp>
      <p:pic>
        <p:nvPicPr>
          <p:cNvPr id="6" name="Picture 3" descr="\\MAGNUM\Projects\Microsoft\Cloud Power FY12\Design\ICONS_PNG\Document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5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8122236" y="4752713"/>
            <a:ext cx="1616386" cy="16163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5972" y="4752713"/>
            <a:ext cx="2539053" cy="1683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5898" y="195281"/>
            <a:ext cx="1863682" cy="159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95" y="2235449"/>
            <a:ext cx="1646063" cy="16399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80" y="2495466"/>
            <a:ext cx="904782" cy="90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7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2"/>
            <p:custDataLst>
              <p:tags r:id="rId1"/>
            </p:custDataLst>
          </p:nvPr>
        </p:nvSpPr>
        <p:spPr>
          <a:xfrm>
            <a:off x="838200" y="1015884"/>
            <a:ext cx="10515600" cy="4861184"/>
          </a:xfrm>
        </p:spPr>
        <p:txBody>
          <a:bodyPr/>
          <a:lstStyle/>
          <a:p>
            <a:r>
              <a:rPr lang="fr-FR" sz="2800" dirty="0"/>
              <a:t>Un script de configuration comprend les éléments suivants </a:t>
            </a:r>
            <a:r>
              <a:rPr lang="fr-FR" sz="2800" dirty="0" smtClean="0"/>
              <a:t>:</a:t>
            </a:r>
          </a:p>
          <a:p>
            <a:endParaRPr lang="fr-FR" sz="2800" dirty="0"/>
          </a:p>
          <a:p>
            <a:pPr lvl="1"/>
            <a:r>
              <a:rPr lang="fr-FR" sz="2800" dirty="0"/>
              <a:t>Le bloc Configuration. Il s’agit du bloc de script le plus externe. Pour le définir, utilisez le mot clé Configuration, puis attribuez-lui un nom. </a:t>
            </a:r>
            <a:endParaRPr lang="fr-FR" sz="2800" dirty="0" smtClean="0"/>
          </a:p>
          <a:p>
            <a:pPr marL="457200" lvl="1" indent="0">
              <a:buNone/>
            </a:pPr>
            <a:endParaRPr lang="fr-FR" sz="2800" dirty="0"/>
          </a:p>
          <a:p>
            <a:pPr lvl="1"/>
            <a:r>
              <a:rPr lang="fr-FR" sz="2800" dirty="0"/>
              <a:t>Un ou plusieurs blocs </a:t>
            </a:r>
            <a:r>
              <a:rPr lang="fr-FR" sz="2800" dirty="0" err="1"/>
              <a:t>Node</a:t>
            </a:r>
            <a:r>
              <a:rPr lang="fr-FR" sz="2800" dirty="0"/>
              <a:t>. Ils définissent les nœuds (ordinateurs ou machines virtuelles) que vous configurez</a:t>
            </a:r>
            <a:r>
              <a:rPr lang="fr-FR" sz="2800" dirty="0" smtClean="0"/>
              <a:t>.</a:t>
            </a:r>
          </a:p>
          <a:p>
            <a:pPr lvl="1"/>
            <a:endParaRPr lang="fr-FR" sz="2800" dirty="0"/>
          </a:p>
          <a:p>
            <a:pPr lvl="1"/>
            <a:r>
              <a:rPr lang="fr-FR" sz="2800" dirty="0"/>
              <a:t>Un ou plusieurs blocs de ressources. C’est là que la configuration définit les propriétés pour les ressources qu’elle configure.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smtClean="0"/>
              <a:t>Configuration </a:t>
            </a:r>
            <a:r>
              <a:rPr lang="en-US" dirty="0"/>
              <a:t>DSC</a:t>
            </a:r>
          </a:p>
        </p:txBody>
      </p:sp>
    </p:spTree>
    <p:extLst>
      <p:ext uri="{BB962C8B-B14F-4D97-AF65-F5344CB8AC3E}">
        <p14:creationId xmlns:p14="http://schemas.microsoft.com/office/powerpoint/2010/main" val="84435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  <p:custDataLst>
              <p:tags r:id="rId1"/>
            </p:custDataLst>
          </p:nvPr>
        </p:nvSpPr>
        <p:spPr>
          <a:xfrm>
            <a:off x="838200" y="1036433"/>
            <a:ext cx="10515600" cy="4861184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000" dirty="0">
                <a:solidFill>
                  <a:srgbClr val="00008B"/>
                </a:solidFill>
                <a:latin typeface="Lucida Console" panose="020B0609040504020204" pitchFamily="49" charset="0"/>
              </a:rPr>
              <a:t>Configuration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MyDscConfiguration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[</a:t>
            </a:r>
            <a:r>
              <a:rPr lang="en-US" sz="2000" dirty="0">
                <a:solidFill>
                  <a:srgbClr val="006161"/>
                </a:solidFill>
                <a:latin typeface="Lucida Console" panose="020B0609040504020204" pitchFamily="49" charset="0"/>
              </a:rPr>
              <a:t>string</a:t>
            </a:r>
            <a:r>
              <a:rPr lang="en-US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[]]</a:t>
            </a:r>
            <a:r>
              <a:rPr lang="en-US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20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ComputerName</a:t>
            </a:r>
            <a:r>
              <a:rPr lang="en-US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"localhost"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2000" dirty="0">
                <a:solidFill>
                  <a:srgbClr val="00008B"/>
                </a:solidFill>
                <a:latin typeface="Lucida Console" panose="020B0609040504020204" pitchFamily="49" charset="0"/>
              </a:rPr>
              <a:t>Node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2000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ComputerName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solidFill>
                  <a:srgbClr val="00008B"/>
                </a:solidFill>
                <a:latin typeface="Lucida Console" panose="020B0609040504020204" pitchFamily="49" charset="0"/>
              </a:rPr>
              <a:t>WindowsFeature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MyFeatureInstance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Ensure </a:t>
            </a:r>
            <a:r>
              <a:rPr lang="en-US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"Present"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Name </a:t>
            </a:r>
            <a:r>
              <a:rPr lang="en-US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“DNS"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solidFill>
                  <a:srgbClr val="00008B"/>
                </a:solidFill>
                <a:latin typeface="Lucida Console" panose="020B0609040504020204" pitchFamily="49" charset="0"/>
              </a:rPr>
              <a:t>WindowsFeature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A2BE2"/>
                </a:solidFill>
                <a:latin typeface="Lucida Console" panose="020B0609040504020204" pitchFamily="49" charset="0"/>
              </a:rPr>
              <a:t>My2ndFeatureInstance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{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Ensure </a:t>
            </a:r>
            <a:r>
              <a:rPr lang="en-US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"Present"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Name </a:t>
            </a:r>
            <a:r>
              <a:rPr lang="en-US" sz="2000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r>
              <a:rPr lang="en-US" sz="2000" dirty="0" err="1">
                <a:solidFill>
                  <a:srgbClr val="8B0000"/>
                </a:solidFill>
                <a:latin typeface="Lucida Console" panose="020B0609040504020204" pitchFamily="49" charset="0"/>
              </a:rPr>
              <a:t>Bitlocker</a:t>
            </a:r>
            <a:r>
              <a:rPr lang="en-US" sz="2000" dirty="0">
                <a:solidFill>
                  <a:srgbClr val="8B0000"/>
                </a:solidFill>
                <a:latin typeface="Lucida Console" panose="020B0609040504020204" pitchFamily="49" charset="0"/>
              </a:rPr>
              <a:t>"</a:t>
            </a:r>
            <a:endParaRPr lang="en-US" sz="20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solidFill>
                  <a:prstClr val="black"/>
                </a:solidFill>
                <a:latin typeface="Lucida Console" panose="020B0609040504020204" pitchFamily="49" charset="0"/>
              </a:rPr>
              <a:t>}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MyDscConfiguration</a:t>
            </a:r>
            <a:r>
              <a:rPr 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smtClean="0"/>
              <a:t>de configuration DSC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4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 sz="2800" dirty="0"/>
              <a:t>Avant de pouvoir promulguer une configuration, vous devez la compiler dans un document MOF (Meta-Object-Facility</a:t>
            </a:r>
            <a:r>
              <a:rPr lang="fr-FR" sz="2800" dirty="0" smtClean="0"/>
              <a:t>).</a:t>
            </a:r>
          </a:p>
          <a:p>
            <a:endParaRPr lang="fr-FR" sz="2800" dirty="0"/>
          </a:p>
          <a:p>
            <a:r>
              <a:rPr lang="fr-FR" sz="2800" dirty="0"/>
              <a:t>Quand vous appelez la configuration, elle :</a:t>
            </a:r>
          </a:p>
          <a:p>
            <a:pPr lvl="1"/>
            <a:r>
              <a:rPr lang="fr-FR" sz="2800" dirty="0"/>
              <a:t>Crée un dossier dans le répertoire actif portant le même nom que la configuration</a:t>
            </a:r>
            <a:r>
              <a:rPr lang="fr-FR" sz="2800" dirty="0" smtClean="0"/>
              <a:t>.</a:t>
            </a:r>
          </a:p>
          <a:p>
            <a:pPr lvl="1"/>
            <a:endParaRPr lang="fr-FR" sz="2800" dirty="0"/>
          </a:p>
          <a:p>
            <a:pPr lvl="1"/>
            <a:r>
              <a:rPr lang="fr-FR" sz="2800" dirty="0"/>
              <a:t>Crée un fichier nommé </a:t>
            </a:r>
            <a:r>
              <a:rPr lang="fr-FR" sz="2800" dirty="0" err="1"/>
              <a:t>nom_nœud.mof</a:t>
            </a:r>
            <a:r>
              <a:rPr lang="fr-FR" sz="2800" dirty="0"/>
              <a:t> dans le nouveau répertoire, où </a:t>
            </a:r>
            <a:r>
              <a:rPr lang="fr-FR" sz="2800" dirty="0" err="1"/>
              <a:t>nom_nœud</a:t>
            </a:r>
            <a:r>
              <a:rPr lang="fr-FR" sz="2800" dirty="0"/>
              <a:t> correspond au nom du nœud cible de la configuration. S’il existe plusieurs nœuds, un fichier MOF est créé pour chaque nœud.</a:t>
            </a:r>
          </a:p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Compilation de la </a:t>
            </a:r>
            <a:r>
              <a:rPr lang="en-US" dirty="0" smtClean="0"/>
              <a:t>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9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Managed Object Format</a:t>
            </a:r>
          </a:p>
        </p:txBody>
      </p:sp>
      <p:sp>
        <p:nvSpPr>
          <p:cNvPr id="6" name="TextBox 5"/>
          <p:cNvSpPr txBox="1"/>
          <p:nvPr>
            <p:custDataLst>
              <p:tags r:id="rId2"/>
            </p:custDataLst>
          </p:nvPr>
        </p:nvSpPr>
        <p:spPr>
          <a:xfrm>
            <a:off x="838200" y="1386116"/>
            <a:ext cx="5986308" cy="3582867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1600" dirty="0">
                <a:solidFill>
                  <a:srgbClr val="00008B"/>
                </a:solidFill>
                <a:latin typeface="Lucida Console" panose="020B0609040504020204" pitchFamily="49" charset="0"/>
              </a:rPr>
              <a:t>Configuration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SimpleConfig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$Nodes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'2012R2-MS'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'2012R2-DC'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,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'WIN8-WS'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Node </a:t>
            </a:r>
            <a:r>
              <a:rPr lang="en-US" sz="1600" dirty="0">
                <a:solidFill>
                  <a:srgbClr val="FF4500"/>
                </a:solidFill>
                <a:latin typeface="Lucida Console" panose="020B0609040504020204" pitchFamily="49" charset="0"/>
              </a:rPr>
              <a:t>$Nodes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{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File </a:t>
            </a:r>
            <a:r>
              <a:rPr lang="en-US" sz="1600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CreateFolder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{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</a:t>
            </a:r>
            <a:r>
              <a:rPr lang="en-US" sz="16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DestinationPath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'c:\temp\'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Ensure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'Present'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Type </a:t>
            </a:r>
            <a:r>
              <a:rPr lang="en-US" sz="1600" dirty="0">
                <a:solidFill>
                  <a:srgbClr val="A9A9A9"/>
                </a:solidFill>
                <a:latin typeface="Lucida Console" panose="020B0609040504020204" pitchFamily="49" charset="0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B0000"/>
                </a:solidFill>
                <a:latin typeface="Lucida Console" panose="020B0609040504020204" pitchFamily="49" charset="0"/>
              </a:rPr>
              <a:t>'Directory'</a:t>
            </a:r>
            <a:endParaRPr lang="en-US" sz="16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>
            <p:custDataLst>
              <p:tags r:id="rId3"/>
            </p:custDataLst>
          </p:nvPr>
        </p:nvSpPr>
        <p:spPr>
          <a:xfrm>
            <a:off x="838200" y="5525856"/>
            <a:ext cx="5774788" cy="535879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r>
              <a:rPr lang="en-US" sz="16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SimpleConfig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000080"/>
                </a:solidFill>
                <a:latin typeface="Lucida Console" panose="020B0609040504020204" pitchFamily="49" charset="0"/>
              </a:rPr>
              <a:t>-</a:t>
            </a:r>
            <a:r>
              <a:rPr lang="en-US" sz="1600" dirty="0" err="1">
                <a:solidFill>
                  <a:srgbClr val="000080"/>
                </a:solidFill>
                <a:latin typeface="Lucida Console" panose="020B0609040504020204" pitchFamily="49" charset="0"/>
              </a:rPr>
              <a:t>OutputPath</a:t>
            </a:r>
            <a:r>
              <a:rPr lang="en-US" sz="1600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1600" dirty="0">
                <a:solidFill>
                  <a:srgbClr val="8A2BE2"/>
                </a:solidFill>
                <a:latin typeface="Lucida Console" panose="020B0609040504020204" pitchFamily="49" charset="0"/>
              </a:rPr>
              <a:t>c:\dsc\SimpleConfig </a:t>
            </a:r>
          </a:p>
        </p:txBody>
      </p:sp>
      <p:grpSp>
        <p:nvGrpSpPr>
          <p:cNvPr id="8" name="Group 7"/>
          <p:cNvGrpSpPr/>
          <p:nvPr>
            <p:custDataLst>
              <p:tags r:id="rId4"/>
            </p:custDataLst>
          </p:nvPr>
        </p:nvGrpSpPr>
        <p:grpSpPr>
          <a:xfrm>
            <a:off x="7327900" y="1386116"/>
            <a:ext cx="4025900" cy="4405084"/>
            <a:chOff x="7246834" y="1845892"/>
            <a:chExt cx="4854011" cy="5148633"/>
          </a:xfrm>
        </p:grpSpPr>
        <p:sp>
          <p:nvSpPr>
            <p:cNvPr id="9" name="Rectangle 8"/>
            <p:cNvSpPr/>
            <p:nvPr/>
          </p:nvSpPr>
          <p:spPr bwMode="auto">
            <a:xfrm>
              <a:off x="7246834" y="1845892"/>
              <a:ext cx="4854011" cy="5148633"/>
            </a:xfrm>
            <a:prstGeom prst="rect">
              <a:avLst/>
            </a:prstGeom>
            <a:solidFill>
              <a:srgbClr val="C7ADE5">
                <a:alpha val="80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7542250" y="2187055"/>
              <a:ext cx="4263179" cy="4331588"/>
              <a:chOff x="7542250" y="2107500"/>
              <a:chExt cx="4263179" cy="433158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542250" y="2107500"/>
                <a:ext cx="4263179" cy="1723499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lIns="179285" tIns="143428" rIns="179285" bIns="143428" rtlCol="0">
                <a:spAutoFit/>
              </a:bodyPr>
              <a:lstStyle/>
              <a:p>
                <a:r>
                  <a:rPr lang="en-US" sz="11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Lucida Console" panose="020B0609040504020204" pitchFamily="49" charset="0"/>
                  </a:rPr>
                  <a:t>Directory: C:\dsc\SimpleConfig </a:t>
                </a:r>
              </a:p>
              <a:p>
                <a:endParaRPr lang="en-US" sz="1100" dirty="0">
                  <a:solidFill>
                    <a:schemeClr val="bg1">
                      <a:lumMod val="65000"/>
                      <a:lumOff val="35000"/>
                    </a:schemeClr>
                  </a:solidFill>
                  <a:latin typeface="Lucida Console" panose="020B0609040504020204" pitchFamily="49" charset="0"/>
                </a:endParaRPr>
              </a:p>
              <a:p>
                <a:r>
                  <a:rPr lang="en-US" sz="11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Lucida Console" panose="020B0609040504020204" pitchFamily="49" charset="0"/>
                  </a:rPr>
                  <a:t>Mode           Length Name</a:t>
                </a:r>
              </a:p>
              <a:p>
                <a:r>
                  <a:rPr lang="en-US" sz="11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Lucida Console" panose="020B0609040504020204" pitchFamily="49" charset="0"/>
                  </a:rPr>
                  <a:t>-----          ------ ----</a:t>
                </a:r>
              </a:p>
              <a:p>
                <a:r>
                  <a:rPr lang="pt-BR" sz="11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Lucida Console" panose="020B0609040504020204" pitchFamily="49" charset="0"/>
                  </a:rPr>
                  <a:t>-a---          1266   2012R2-MS.mof</a:t>
                </a:r>
              </a:p>
              <a:p>
                <a:r>
                  <a:rPr lang="pt-BR" sz="11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Lucida Console" panose="020B0609040504020204" pitchFamily="49" charset="0"/>
                  </a:rPr>
                  <a:t>-a---          1266   2012R2-DC.mof</a:t>
                </a:r>
              </a:p>
              <a:p>
                <a:r>
                  <a:rPr lang="en-US" sz="11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  <a:latin typeface="Lucida Console" panose="020B0609040504020204" pitchFamily="49" charset="0"/>
                  </a:rPr>
                  <a:t>-a---          1262   WIN8-WS.mof</a:t>
                </a: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226901" y="4022796"/>
                <a:ext cx="3028703" cy="241629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sp>
        <p:nvSpPr>
          <p:cNvPr id="13" name="Rectangle 12"/>
          <p:cNvSpPr/>
          <p:nvPr>
            <p:custDataLst>
              <p:tags r:id="rId5"/>
            </p:custDataLst>
          </p:nvPr>
        </p:nvSpPr>
        <p:spPr>
          <a:xfrm>
            <a:off x="838200" y="863696"/>
            <a:ext cx="3187700" cy="394288"/>
          </a:xfrm>
          <a:prstGeom prst="rect">
            <a:avLst/>
          </a:prstGeom>
          <a:solidFill>
            <a:srgbClr val="783C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dirty="0"/>
              <a:t>1. </a:t>
            </a:r>
            <a:r>
              <a:rPr lang="en-US" dirty="0" smtClean="0"/>
              <a:t>Creation de la configuration</a:t>
            </a:r>
            <a:endParaRPr lang="en-US" dirty="0"/>
          </a:p>
        </p:txBody>
      </p:sp>
      <p:sp>
        <p:nvSpPr>
          <p:cNvPr id="14" name="Rectangle 13"/>
          <p:cNvSpPr/>
          <p:nvPr>
            <p:custDataLst>
              <p:tags r:id="rId6"/>
            </p:custDataLst>
          </p:nvPr>
        </p:nvSpPr>
        <p:spPr>
          <a:xfrm>
            <a:off x="838200" y="5106585"/>
            <a:ext cx="3187700" cy="394288"/>
          </a:xfrm>
          <a:prstGeom prst="rect">
            <a:avLst/>
          </a:prstGeom>
          <a:solidFill>
            <a:srgbClr val="783C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dirty="0"/>
              <a:t>2. </a:t>
            </a:r>
            <a:r>
              <a:rPr lang="en-US" dirty="0" smtClean="0"/>
              <a:t>Execution de la configuration</a:t>
            </a:r>
            <a:endParaRPr lang="en-US" dirty="0"/>
          </a:p>
        </p:txBody>
      </p:sp>
      <p:sp>
        <p:nvSpPr>
          <p:cNvPr id="15" name="Rectangle 14"/>
          <p:cNvSpPr/>
          <p:nvPr>
            <p:custDataLst>
              <p:tags r:id="rId7"/>
            </p:custDataLst>
          </p:nvPr>
        </p:nvSpPr>
        <p:spPr>
          <a:xfrm>
            <a:off x="7340600" y="863696"/>
            <a:ext cx="4013200" cy="394288"/>
          </a:xfrm>
          <a:prstGeom prst="rect">
            <a:avLst/>
          </a:prstGeom>
          <a:solidFill>
            <a:srgbClr val="783CB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dirty="0"/>
              <a:t>3. </a:t>
            </a:r>
            <a:r>
              <a:rPr lang="en-US" dirty="0" smtClean="0"/>
              <a:t>Les </a:t>
            </a:r>
            <a:r>
              <a:rPr lang="en-US" dirty="0" err="1" smtClean="0"/>
              <a:t>fichiers</a:t>
            </a:r>
            <a:r>
              <a:rPr lang="en-US" dirty="0" smtClean="0"/>
              <a:t> de sortie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2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heme/theme1.xml><?xml version="1.0" encoding="utf-8"?>
<a:theme xmlns:a="http://schemas.openxmlformats.org/drawingml/2006/main" name="Titr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xte diver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9A72EF95D00F40BA7B45881C044A28" ma:contentTypeVersion="2" ma:contentTypeDescription="Create a new document." ma:contentTypeScope="" ma:versionID="5777da863c2d70ae71c79ac34f5cc88a">
  <xsd:schema xmlns:xsd="http://www.w3.org/2001/XMLSchema" xmlns:xs="http://www.w3.org/2001/XMLSchema" xmlns:p="http://schemas.microsoft.com/office/2006/metadata/properties" xmlns:ns2="d9fbfb74-4bc1-4f86-b22e-30368ba37118" targetNamespace="http://schemas.microsoft.com/office/2006/metadata/properties" ma:root="true" ma:fieldsID="d079eb74b49b5d78b86e6449b28ce095" ns2:_="">
    <xsd:import namespace="d9fbfb74-4bc1-4f86-b22e-30368ba3711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fbfb74-4bc1-4f86-b22e-30368ba371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811991-1034-48BC-8A88-486BA375EC5E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d9fbfb74-4bc1-4f86-b22e-30368ba37118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6388CE0-57E5-41F7-8B10-8F343826C3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9fbfb74-4bc1-4f86-b22e-30368ba371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FEEB92-5175-4A02-A9C5-50F2B3C0050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11568</TotalTime>
  <Words>1106</Words>
  <Application>Microsoft Office PowerPoint</Application>
  <PresentationFormat>Widescreen</PresentationFormat>
  <Paragraphs>184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Calibri</vt:lpstr>
      <vt:lpstr>Helvetica</vt:lpstr>
      <vt:lpstr>Lucida Console</vt:lpstr>
      <vt:lpstr>Nunito</vt:lpstr>
      <vt:lpstr>Segoe UI</vt:lpstr>
      <vt:lpstr>Segoe UI Light</vt:lpstr>
      <vt:lpstr>Yanone Kaffeesatz</vt:lpstr>
      <vt:lpstr>Yanone Kaffeesatz Light</vt:lpstr>
      <vt:lpstr>Titres</vt:lpstr>
      <vt:lpstr>Texte divers</vt:lpstr>
      <vt:lpstr>Débuter avec PowerShell DSC</vt:lpstr>
      <vt:lpstr>Prérequis</vt:lpstr>
      <vt:lpstr>Objectifs de DSC</vt:lpstr>
      <vt:lpstr>DSC vs GPO </vt:lpstr>
      <vt:lpstr>Composants DSC</vt:lpstr>
      <vt:lpstr>Configuration DSC</vt:lpstr>
      <vt:lpstr>Exemple de configuration DSC</vt:lpstr>
      <vt:lpstr>Compilation de la configuration</vt:lpstr>
      <vt:lpstr>Managed Object Format</vt:lpstr>
      <vt:lpstr>Managed Object Format</vt:lpstr>
      <vt:lpstr>Ressources DSC </vt:lpstr>
      <vt:lpstr>Type de configuration</vt:lpstr>
      <vt:lpstr>DevOps : une philosophie</vt:lpstr>
      <vt:lpstr>DevOps : une philosophie d’abord, des outils ensuite</vt:lpstr>
      <vt:lpstr>Démonstration</vt:lpstr>
      <vt:lpstr>Retrouvez-nous sur Twitter et autres </vt:lpstr>
      <vt:lpstr>QR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Quentin HERVIEU</dc:creator>
  <cp:lastModifiedBy>Thomas ILLIET</cp:lastModifiedBy>
  <cp:revision>373</cp:revision>
  <cp:lastPrinted>2016-06-27T19:51:42Z</cp:lastPrinted>
  <dcterms:created xsi:type="dcterms:W3CDTF">2016-05-31T14:10:38Z</dcterms:created>
  <dcterms:modified xsi:type="dcterms:W3CDTF">2018-11-03T21:22:10Z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0x0101009A9A72EF95D00F40BA7B45881C044A28</vt:lpwstr>
  </property>
</Properties>
</file>